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8" r:id="rId2"/>
    <p:sldId id="281" r:id="rId3"/>
    <p:sldId id="280" r:id="rId4"/>
    <p:sldId id="263" r:id="rId5"/>
    <p:sldId id="266" r:id="rId6"/>
    <p:sldId id="271" r:id="rId7"/>
    <p:sldId id="282" r:id="rId8"/>
    <p:sldId id="267" r:id="rId9"/>
    <p:sldId id="272" r:id="rId10"/>
    <p:sldId id="277" r:id="rId11"/>
    <p:sldId id="283" r:id="rId12"/>
    <p:sldId id="274" r:id="rId13"/>
    <p:sldId id="279" r:id="rId14"/>
    <p:sldId id="27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00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223664-6A67-4FF5-9E78-B6BC3DDD2619}" v="903" dt="2025-06-13T14:59:00.1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94605" autoAdjust="0"/>
  </p:normalViewPr>
  <p:slideViewPr>
    <p:cSldViewPr>
      <p:cViewPr varScale="1">
        <p:scale>
          <a:sx n="104" d="100"/>
          <a:sy n="104" d="100"/>
        </p:scale>
        <p:origin x="185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que Savoy" userId="7e5e2d1e-47e4-4062-8793-3903bb576c96" providerId="ADAL" clId="{6B223664-6A67-4FF5-9E78-B6BC3DDD2619}"/>
    <pc:docChg chg="undo redo custSel addSld delSld modSld sldOrd">
      <pc:chgData name="Monique Savoy" userId="7e5e2d1e-47e4-4062-8793-3903bb576c96" providerId="ADAL" clId="{6B223664-6A67-4FF5-9E78-B6BC3DDD2619}" dt="2025-06-13T23:37:24.287" v="2346" actId="27636"/>
      <pc:docMkLst>
        <pc:docMk/>
      </pc:docMkLst>
      <pc:sldChg chg="modSp mod">
        <pc:chgData name="Monique Savoy" userId="7e5e2d1e-47e4-4062-8793-3903bb576c96" providerId="ADAL" clId="{6B223664-6A67-4FF5-9E78-B6BC3DDD2619}" dt="2025-06-12T21:54:10.097" v="0" actId="20577"/>
        <pc:sldMkLst>
          <pc:docMk/>
          <pc:sldMk cId="495932856" sldId="258"/>
        </pc:sldMkLst>
        <pc:spChg chg="mod">
          <ac:chgData name="Monique Savoy" userId="7e5e2d1e-47e4-4062-8793-3903bb576c96" providerId="ADAL" clId="{6B223664-6A67-4FF5-9E78-B6BC3DDD2619}" dt="2025-06-12T21:54:10.097" v="0" actId="20577"/>
          <ac:spMkLst>
            <pc:docMk/>
            <pc:sldMk cId="495932856" sldId="258"/>
            <ac:spMk id="5" creationId="{00000000-0000-0000-0000-000000000000}"/>
          </ac:spMkLst>
        </pc:spChg>
      </pc:sldChg>
      <pc:sldChg chg="modSp mod">
        <pc:chgData name="Monique Savoy" userId="7e5e2d1e-47e4-4062-8793-3903bb576c96" providerId="ADAL" clId="{6B223664-6A67-4FF5-9E78-B6BC3DDD2619}" dt="2025-06-13T14:27:37.702" v="1387" actId="20577"/>
        <pc:sldMkLst>
          <pc:docMk/>
          <pc:sldMk cId="472111293" sldId="263"/>
        </pc:sldMkLst>
        <pc:spChg chg="mod">
          <ac:chgData name="Monique Savoy" userId="7e5e2d1e-47e4-4062-8793-3903bb576c96" providerId="ADAL" clId="{6B223664-6A67-4FF5-9E78-B6BC3DDD2619}" dt="2025-06-13T02:01:43.158" v="903" actId="404"/>
          <ac:spMkLst>
            <pc:docMk/>
            <pc:sldMk cId="472111293" sldId="263"/>
            <ac:spMk id="2" creationId="{00000000-0000-0000-0000-000000000000}"/>
          </ac:spMkLst>
        </pc:spChg>
        <pc:spChg chg="mod">
          <ac:chgData name="Monique Savoy" userId="7e5e2d1e-47e4-4062-8793-3903bb576c96" providerId="ADAL" clId="{6B223664-6A67-4FF5-9E78-B6BC3DDD2619}" dt="2025-06-13T14:27:37.702" v="1387" actId="20577"/>
          <ac:spMkLst>
            <pc:docMk/>
            <pc:sldMk cId="472111293" sldId="263"/>
            <ac:spMk id="3" creationId="{00000000-0000-0000-0000-000000000000}"/>
          </ac:spMkLst>
        </pc:spChg>
      </pc:sldChg>
      <pc:sldChg chg="del">
        <pc:chgData name="Monique Savoy" userId="7e5e2d1e-47e4-4062-8793-3903bb576c96" providerId="ADAL" clId="{6B223664-6A67-4FF5-9E78-B6BC3DDD2619}" dt="2025-06-13T01:58:12.231" v="815" actId="2696"/>
        <pc:sldMkLst>
          <pc:docMk/>
          <pc:sldMk cId="3176523980" sldId="265"/>
        </pc:sldMkLst>
      </pc:sldChg>
      <pc:sldChg chg="addSp delSp modSp mod ord">
        <pc:chgData name="Monique Savoy" userId="7e5e2d1e-47e4-4062-8793-3903bb576c96" providerId="ADAL" clId="{6B223664-6A67-4FF5-9E78-B6BC3DDD2619}" dt="2025-06-13T14:35:36.997" v="1722" actId="20577"/>
        <pc:sldMkLst>
          <pc:docMk/>
          <pc:sldMk cId="3216064418" sldId="266"/>
        </pc:sldMkLst>
        <pc:spChg chg="del">
          <ac:chgData name="Monique Savoy" userId="7e5e2d1e-47e4-4062-8793-3903bb576c96" providerId="ADAL" clId="{6B223664-6A67-4FF5-9E78-B6BC3DDD2619}" dt="2025-06-12T22:38:37.691" v="306" actId="478"/>
          <ac:spMkLst>
            <pc:docMk/>
            <pc:sldMk cId="3216064418" sldId="266"/>
            <ac:spMk id="2" creationId="{ACAAAD87-DAF3-07DC-9AF9-0DF22CD21995}"/>
          </ac:spMkLst>
        </pc:spChg>
        <pc:spChg chg="del">
          <ac:chgData name="Monique Savoy" userId="7e5e2d1e-47e4-4062-8793-3903bb576c96" providerId="ADAL" clId="{6B223664-6A67-4FF5-9E78-B6BC3DDD2619}" dt="2025-06-12T22:38:38.746" v="307" actId="478"/>
          <ac:spMkLst>
            <pc:docMk/>
            <pc:sldMk cId="3216064418" sldId="266"/>
            <ac:spMk id="3" creationId="{ACE7ADE8-DC09-36C1-387C-186003ECFF7D}"/>
          </ac:spMkLst>
        </pc:spChg>
        <pc:spChg chg="del">
          <ac:chgData name="Monique Savoy" userId="7e5e2d1e-47e4-4062-8793-3903bb576c96" providerId="ADAL" clId="{6B223664-6A67-4FF5-9E78-B6BC3DDD2619}" dt="2025-06-12T22:38:39.784" v="308" actId="478"/>
          <ac:spMkLst>
            <pc:docMk/>
            <pc:sldMk cId="3216064418" sldId="266"/>
            <ac:spMk id="4" creationId="{EF1DCD67-50FF-AD18-5750-3854346B882B}"/>
          </ac:spMkLst>
        </pc:spChg>
        <pc:spChg chg="del mod">
          <ac:chgData name="Monique Savoy" userId="7e5e2d1e-47e4-4062-8793-3903bb576c96" providerId="ADAL" clId="{6B223664-6A67-4FF5-9E78-B6BC3DDD2619}" dt="2025-06-12T22:28:30.051" v="263" actId="478"/>
          <ac:spMkLst>
            <pc:docMk/>
            <pc:sldMk cId="3216064418" sldId="266"/>
            <ac:spMk id="5" creationId="{00000000-0000-0000-0000-000000000000}"/>
          </ac:spMkLst>
        </pc:spChg>
        <pc:spChg chg="add mod">
          <ac:chgData name="Monique Savoy" userId="7e5e2d1e-47e4-4062-8793-3903bb576c96" providerId="ADAL" clId="{6B223664-6A67-4FF5-9E78-B6BC3DDD2619}" dt="2025-06-13T02:01:01.804" v="896" actId="255"/>
          <ac:spMkLst>
            <pc:docMk/>
            <pc:sldMk cId="3216064418" sldId="266"/>
            <ac:spMk id="6" creationId="{C5CCEA80-8485-5CA4-BF21-281DD3E99305}"/>
          </ac:spMkLst>
        </pc:spChg>
        <pc:graphicFrameChg chg="add mod modGraphic">
          <ac:chgData name="Monique Savoy" userId="7e5e2d1e-47e4-4062-8793-3903bb576c96" providerId="ADAL" clId="{6B223664-6A67-4FF5-9E78-B6BC3DDD2619}" dt="2025-06-13T14:35:36.997" v="1722" actId="20577"/>
          <ac:graphicFrameMkLst>
            <pc:docMk/>
            <pc:sldMk cId="3216064418" sldId="266"/>
            <ac:graphicFrameMk id="7" creationId="{F29B0211-3C69-3AAB-86B8-B76FCEF534AB}"/>
          </ac:graphicFrameMkLst>
        </pc:graphicFrameChg>
        <pc:picChg chg="del mod">
          <ac:chgData name="Monique Savoy" userId="7e5e2d1e-47e4-4062-8793-3903bb576c96" providerId="ADAL" clId="{6B223664-6A67-4FF5-9E78-B6BC3DDD2619}" dt="2025-06-12T22:28:15.499" v="260" actId="478"/>
          <ac:picMkLst>
            <pc:docMk/>
            <pc:sldMk cId="3216064418" sldId="266"/>
            <ac:picMk id="1027" creationId="{00000000-0000-0000-0000-000000000000}"/>
          </ac:picMkLst>
        </pc:picChg>
      </pc:sldChg>
      <pc:sldChg chg="modSp mod ord">
        <pc:chgData name="Monique Savoy" userId="7e5e2d1e-47e4-4062-8793-3903bb576c96" providerId="ADAL" clId="{6B223664-6A67-4FF5-9E78-B6BC3DDD2619}" dt="2025-06-13T14:55:46.342" v="2300" actId="20577"/>
        <pc:sldMkLst>
          <pc:docMk/>
          <pc:sldMk cId="325484276" sldId="267"/>
        </pc:sldMkLst>
        <pc:spChg chg="mod">
          <ac:chgData name="Monique Savoy" userId="7e5e2d1e-47e4-4062-8793-3903bb576c96" providerId="ADAL" clId="{6B223664-6A67-4FF5-9E78-B6BC3DDD2619}" dt="2025-06-13T14:55:46.342" v="2300" actId="20577"/>
          <ac:spMkLst>
            <pc:docMk/>
            <pc:sldMk cId="325484276" sldId="267"/>
            <ac:spMk id="3" creationId="{00000000-0000-0000-0000-000000000000}"/>
          </ac:spMkLst>
        </pc:spChg>
        <pc:spChg chg="mod">
          <ac:chgData name="Monique Savoy" userId="7e5e2d1e-47e4-4062-8793-3903bb576c96" providerId="ADAL" clId="{6B223664-6A67-4FF5-9E78-B6BC3DDD2619}" dt="2025-06-13T02:00:33.358" v="890" actId="115"/>
          <ac:spMkLst>
            <pc:docMk/>
            <pc:sldMk cId="325484276" sldId="267"/>
            <ac:spMk id="6" creationId="{00000000-0000-0000-0000-000000000000}"/>
          </ac:spMkLst>
        </pc:spChg>
      </pc:sldChg>
      <pc:sldChg chg="del">
        <pc:chgData name="Monique Savoy" userId="7e5e2d1e-47e4-4062-8793-3903bb576c96" providerId="ADAL" clId="{6B223664-6A67-4FF5-9E78-B6BC3DDD2619}" dt="2025-06-13T01:58:12.231" v="815" actId="2696"/>
        <pc:sldMkLst>
          <pc:docMk/>
          <pc:sldMk cId="3298895719" sldId="268"/>
        </pc:sldMkLst>
      </pc:sldChg>
      <pc:sldChg chg="del">
        <pc:chgData name="Monique Savoy" userId="7e5e2d1e-47e4-4062-8793-3903bb576c96" providerId="ADAL" clId="{6B223664-6A67-4FF5-9E78-B6BC3DDD2619}" dt="2025-06-13T01:58:12.231" v="815" actId="2696"/>
        <pc:sldMkLst>
          <pc:docMk/>
          <pc:sldMk cId="2944463391" sldId="269"/>
        </pc:sldMkLst>
      </pc:sldChg>
      <pc:sldChg chg="del">
        <pc:chgData name="Monique Savoy" userId="7e5e2d1e-47e4-4062-8793-3903bb576c96" providerId="ADAL" clId="{6B223664-6A67-4FF5-9E78-B6BC3DDD2619}" dt="2025-06-13T01:58:12.231" v="815" actId="2696"/>
        <pc:sldMkLst>
          <pc:docMk/>
          <pc:sldMk cId="1963997822" sldId="270"/>
        </pc:sldMkLst>
      </pc:sldChg>
      <pc:sldChg chg="addSp delSp modSp mod ord">
        <pc:chgData name="Monique Savoy" userId="7e5e2d1e-47e4-4062-8793-3903bb576c96" providerId="ADAL" clId="{6B223664-6A67-4FF5-9E78-B6BC3DDD2619}" dt="2025-06-13T14:37:37.824" v="1809" actId="20577"/>
        <pc:sldMkLst>
          <pc:docMk/>
          <pc:sldMk cId="3842393880" sldId="271"/>
        </pc:sldMkLst>
        <pc:spChg chg="mod">
          <ac:chgData name="Monique Savoy" userId="7e5e2d1e-47e4-4062-8793-3903bb576c96" providerId="ADAL" clId="{6B223664-6A67-4FF5-9E78-B6BC3DDD2619}" dt="2025-06-13T02:00:53.230" v="895" actId="27636"/>
          <ac:spMkLst>
            <pc:docMk/>
            <pc:sldMk cId="3842393880" sldId="271"/>
            <ac:spMk id="2" creationId="{00000000-0000-0000-0000-000000000000}"/>
          </ac:spMkLst>
        </pc:spChg>
        <pc:spChg chg="mod">
          <ac:chgData name="Monique Savoy" userId="7e5e2d1e-47e4-4062-8793-3903bb576c96" providerId="ADAL" clId="{6B223664-6A67-4FF5-9E78-B6BC3DDD2619}" dt="2025-06-13T14:37:37.824" v="1809" actId="20577"/>
          <ac:spMkLst>
            <pc:docMk/>
            <pc:sldMk cId="3842393880" sldId="271"/>
            <ac:spMk id="3" creationId="{00000000-0000-0000-0000-000000000000}"/>
          </ac:spMkLst>
        </pc:spChg>
        <pc:spChg chg="add">
          <ac:chgData name="Monique Savoy" userId="7e5e2d1e-47e4-4062-8793-3903bb576c96" providerId="ADAL" clId="{6B223664-6A67-4FF5-9E78-B6BC3DDD2619}" dt="2025-06-12T23:37:20.479" v="750"/>
          <ac:spMkLst>
            <pc:docMk/>
            <pc:sldMk cId="3842393880" sldId="271"/>
            <ac:spMk id="4" creationId="{8835A43F-F710-BFFF-3529-0C241FFD7EE6}"/>
          </ac:spMkLst>
        </pc:spChg>
        <pc:spChg chg="add del mod">
          <ac:chgData name="Monique Savoy" userId="7e5e2d1e-47e4-4062-8793-3903bb576c96" providerId="ADAL" clId="{6B223664-6A67-4FF5-9E78-B6BC3DDD2619}" dt="2025-06-12T23:38:13.892" v="758" actId="478"/>
          <ac:spMkLst>
            <pc:docMk/>
            <pc:sldMk cId="3842393880" sldId="271"/>
            <ac:spMk id="5" creationId="{BA3664CE-C416-2F37-6512-75D580BB05C9}"/>
          </ac:spMkLst>
        </pc:spChg>
      </pc:sldChg>
      <pc:sldChg chg="addSp modSp mod ord">
        <pc:chgData name="Monique Savoy" userId="7e5e2d1e-47e4-4062-8793-3903bb576c96" providerId="ADAL" clId="{6B223664-6A67-4FF5-9E78-B6BC3DDD2619}" dt="2025-06-13T14:55:01.665" v="2289" actId="6549"/>
        <pc:sldMkLst>
          <pc:docMk/>
          <pc:sldMk cId="3515030847" sldId="272"/>
        </pc:sldMkLst>
        <pc:spChg chg="mod">
          <ac:chgData name="Monique Savoy" userId="7e5e2d1e-47e4-4062-8793-3903bb576c96" providerId="ADAL" clId="{6B223664-6A67-4FF5-9E78-B6BC3DDD2619}" dt="2025-06-13T02:03:32.153" v="928" actId="20577"/>
          <ac:spMkLst>
            <pc:docMk/>
            <pc:sldMk cId="3515030847" sldId="272"/>
            <ac:spMk id="2" creationId="{00000000-0000-0000-0000-000000000000}"/>
          </ac:spMkLst>
        </pc:spChg>
        <pc:spChg chg="mod">
          <ac:chgData name="Monique Savoy" userId="7e5e2d1e-47e4-4062-8793-3903bb576c96" providerId="ADAL" clId="{6B223664-6A67-4FF5-9E78-B6BC3DDD2619}" dt="2025-06-13T14:55:01.665" v="2289" actId="6549"/>
          <ac:spMkLst>
            <pc:docMk/>
            <pc:sldMk cId="3515030847" sldId="272"/>
            <ac:spMk id="3" creationId="{00000000-0000-0000-0000-000000000000}"/>
          </ac:spMkLst>
        </pc:spChg>
        <pc:spChg chg="add">
          <ac:chgData name="Monique Savoy" userId="7e5e2d1e-47e4-4062-8793-3903bb576c96" providerId="ADAL" clId="{6B223664-6A67-4FF5-9E78-B6BC3DDD2619}" dt="2025-06-13T14:52:29.299" v="2037"/>
          <ac:spMkLst>
            <pc:docMk/>
            <pc:sldMk cId="3515030847" sldId="272"/>
            <ac:spMk id="4" creationId="{D068ADB4-C52D-4CA4-80E8-11F2681C4A0C}"/>
          </ac:spMkLst>
        </pc:spChg>
        <pc:spChg chg="add">
          <ac:chgData name="Monique Savoy" userId="7e5e2d1e-47e4-4062-8793-3903bb576c96" providerId="ADAL" clId="{6B223664-6A67-4FF5-9E78-B6BC3DDD2619}" dt="2025-06-13T14:52:42.674" v="2040"/>
          <ac:spMkLst>
            <pc:docMk/>
            <pc:sldMk cId="3515030847" sldId="272"/>
            <ac:spMk id="5" creationId="{DA95F5A9-1A7C-C185-2F25-D832C9DFDC04}"/>
          </ac:spMkLst>
        </pc:spChg>
      </pc:sldChg>
      <pc:sldChg chg="del">
        <pc:chgData name="Monique Savoy" userId="7e5e2d1e-47e4-4062-8793-3903bb576c96" providerId="ADAL" clId="{6B223664-6A67-4FF5-9E78-B6BC3DDD2619}" dt="2025-06-12T21:54:48.615" v="1" actId="47"/>
        <pc:sldMkLst>
          <pc:docMk/>
          <pc:sldMk cId="1604138104" sldId="273"/>
        </pc:sldMkLst>
      </pc:sldChg>
      <pc:sldChg chg="addSp delSp modSp mod">
        <pc:chgData name="Monique Savoy" userId="7e5e2d1e-47e4-4062-8793-3903bb576c96" providerId="ADAL" clId="{6B223664-6A67-4FF5-9E78-B6BC3DDD2619}" dt="2025-06-13T02:08:55.715" v="1031" actId="22"/>
        <pc:sldMkLst>
          <pc:docMk/>
          <pc:sldMk cId="2809880486" sldId="274"/>
        </pc:sldMkLst>
        <pc:spChg chg="add del mod">
          <ac:chgData name="Monique Savoy" userId="7e5e2d1e-47e4-4062-8793-3903bb576c96" providerId="ADAL" clId="{6B223664-6A67-4FF5-9E78-B6BC3DDD2619}" dt="2025-06-13T01:59:39.730" v="873"/>
          <ac:spMkLst>
            <pc:docMk/>
            <pc:sldMk cId="2809880486" sldId="274"/>
            <ac:spMk id="2" creationId="{4A985C96-5A0B-767B-39F5-35E46BC4C4DC}"/>
          </ac:spMkLst>
        </pc:spChg>
        <pc:spChg chg="add del mod">
          <ac:chgData name="Monique Savoy" userId="7e5e2d1e-47e4-4062-8793-3903bb576c96" providerId="ADAL" clId="{6B223664-6A67-4FF5-9E78-B6BC3DDD2619}" dt="2025-06-13T01:59:39.731" v="875"/>
          <ac:spMkLst>
            <pc:docMk/>
            <pc:sldMk cId="2809880486" sldId="274"/>
            <ac:spMk id="3" creationId="{8ACAA428-E670-1E0E-A523-C8BC86896772}"/>
          </ac:spMkLst>
        </pc:spChg>
        <pc:spChg chg="add del mod">
          <ac:chgData name="Monique Savoy" userId="7e5e2d1e-47e4-4062-8793-3903bb576c96" providerId="ADAL" clId="{6B223664-6A67-4FF5-9E78-B6BC3DDD2619}" dt="2025-06-13T01:59:39.731" v="877"/>
          <ac:spMkLst>
            <pc:docMk/>
            <pc:sldMk cId="2809880486" sldId="274"/>
            <ac:spMk id="4" creationId="{D248E633-8DD2-A4C7-73DE-B09CD3DE0350}"/>
          </ac:spMkLst>
        </pc:spChg>
        <pc:spChg chg="add mod">
          <ac:chgData name="Monique Savoy" userId="7e5e2d1e-47e4-4062-8793-3903bb576c96" providerId="ADAL" clId="{6B223664-6A67-4FF5-9E78-B6BC3DDD2619}" dt="2025-06-13T02:00:15.450" v="887" actId="115"/>
          <ac:spMkLst>
            <pc:docMk/>
            <pc:sldMk cId="2809880486" sldId="274"/>
            <ac:spMk id="5" creationId="{3F9D0FC3-4AAF-D8AD-26C1-95B489F62A11}"/>
          </ac:spMkLst>
        </pc:spChg>
        <pc:spChg chg="add">
          <ac:chgData name="Monique Savoy" userId="7e5e2d1e-47e4-4062-8793-3903bb576c96" providerId="ADAL" clId="{6B223664-6A67-4FF5-9E78-B6BC3DDD2619}" dt="2025-06-13T02:08:38.719" v="1029" actId="22"/>
          <ac:spMkLst>
            <pc:docMk/>
            <pc:sldMk cId="2809880486" sldId="274"/>
            <ac:spMk id="7" creationId="{DEEC3CC1-1D88-E407-3A30-59B90D8C5ADD}"/>
          </ac:spMkLst>
        </pc:spChg>
        <pc:spChg chg="add">
          <ac:chgData name="Monique Savoy" userId="7e5e2d1e-47e4-4062-8793-3903bb576c96" providerId="ADAL" clId="{6B223664-6A67-4FF5-9E78-B6BC3DDD2619}" dt="2025-06-13T02:08:41.120" v="1030" actId="22"/>
          <ac:spMkLst>
            <pc:docMk/>
            <pc:sldMk cId="2809880486" sldId="274"/>
            <ac:spMk id="9" creationId="{6EFDF901-5D7F-7C14-EED0-262452077D31}"/>
          </ac:spMkLst>
        </pc:spChg>
        <pc:spChg chg="add">
          <ac:chgData name="Monique Savoy" userId="7e5e2d1e-47e4-4062-8793-3903bb576c96" providerId="ADAL" clId="{6B223664-6A67-4FF5-9E78-B6BC3DDD2619}" dt="2025-06-13T02:08:55.715" v="1031" actId="22"/>
          <ac:spMkLst>
            <pc:docMk/>
            <pc:sldMk cId="2809880486" sldId="274"/>
            <ac:spMk id="12" creationId="{E48996B1-B727-5ADF-3275-CB6509193C43}"/>
          </ac:spMkLst>
        </pc:spChg>
      </pc:sldChg>
      <pc:sldChg chg="addSp delSp modSp mod ord">
        <pc:chgData name="Monique Savoy" userId="7e5e2d1e-47e4-4062-8793-3903bb576c96" providerId="ADAL" clId="{6B223664-6A67-4FF5-9E78-B6BC3DDD2619}" dt="2025-06-13T02:05:50.735" v="977" actId="20577"/>
        <pc:sldMkLst>
          <pc:docMk/>
          <pc:sldMk cId="2059957704" sldId="277"/>
        </pc:sldMkLst>
        <pc:spChg chg="del">
          <ac:chgData name="Monique Savoy" userId="7e5e2d1e-47e4-4062-8793-3903bb576c96" providerId="ADAL" clId="{6B223664-6A67-4FF5-9E78-B6BC3DDD2619}" dt="2025-06-13T02:04:44.230" v="935" actId="478"/>
          <ac:spMkLst>
            <pc:docMk/>
            <pc:sldMk cId="2059957704" sldId="277"/>
            <ac:spMk id="2" creationId="{00000000-0000-0000-0000-000000000000}"/>
          </ac:spMkLst>
        </pc:spChg>
        <pc:spChg chg="add mod">
          <ac:chgData name="Monique Savoy" userId="7e5e2d1e-47e4-4062-8793-3903bb576c96" providerId="ADAL" clId="{6B223664-6A67-4FF5-9E78-B6BC3DDD2619}" dt="2025-06-13T02:04:39.555" v="934"/>
          <ac:spMkLst>
            <pc:docMk/>
            <pc:sldMk cId="2059957704" sldId="277"/>
            <ac:spMk id="3" creationId="{FD739BF8-D028-A2CB-2C0E-AF446AA75DC8}"/>
          </ac:spMkLst>
        </pc:spChg>
        <pc:spChg chg="add del mod">
          <ac:chgData name="Monique Savoy" userId="7e5e2d1e-47e4-4062-8793-3903bb576c96" providerId="ADAL" clId="{6B223664-6A67-4FF5-9E78-B6BC3DDD2619}" dt="2025-06-13T02:04:48.328" v="936" actId="478"/>
          <ac:spMkLst>
            <pc:docMk/>
            <pc:sldMk cId="2059957704" sldId="277"/>
            <ac:spMk id="6" creationId="{3925ADEE-21B2-F379-E280-CCF61B7FEF7C}"/>
          </ac:spMkLst>
        </pc:spChg>
        <pc:spChg chg="mod">
          <ac:chgData name="Monique Savoy" userId="7e5e2d1e-47e4-4062-8793-3903bb576c96" providerId="ADAL" clId="{6B223664-6A67-4FF5-9E78-B6BC3DDD2619}" dt="2025-06-13T02:05:50.735" v="977" actId="20577"/>
          <ac:spMkLst>
            <pc:docMk/>
            <pc:sldMk cId="2059957704" sldId="277"/>
            <ac:spMk id="10" creationId="{00000000-0000-0000-0000-000000000000}"/>
          </ac:spMkLst>
        </pc:spChg>
      </pc:sldChg>
      <pc:sldChg chg="addSp delSp modSp mod">
        <pc:chgData name="Monique Savoy" userId="7e5e2d1e-47e4-4062-8793-3903bb576c96" providerId="ADAL" clId="{6B223664-6A67-4FF5-9E78-B6BC3DDD2619}" dt="2025-06-13T15:00:48.345" v="2344" actId="1076"/>
        <pc:sldMkLst>
          <pc:docMk/>
          <pc:sldMk cId="3508558047" sldId="279"/>
        </pc:sldMkLst>
        <pc:spChg chg="add del">
          <ac:chgData name="Monique Savoy" userId="7e5e2d1e-47e4-4062-8793-3903bb576c96" providerId="ADAL" clId="{6B223664-6A67-4FF5-9E78-B6BC3DDD2619}" dt="2025-06-13T02:09:40.598" v="1041" actId="478"/>
          <ac:spMkLst>
            <pc:docMk/>
            <pc:sldMk cId="3508558047" sldId="279"/>
            <ac:spMk id="7" creationId="{00000000-0000-0000-0000-000000000000}"/>
          </ac:spMkLst>
        </pc:spChg>
        <pc:spChg chg="mod">
          <ac:chgData name="Monique Savoy" userId="7e5e2d1e-47e4-4062-8793-3903bb576c96" providerId="ADAL" clId="{6B223664-6A67-4FF5-9E78-B6BC3DDD2619}" dt="2025-06-13T02:10:15.501" v="1044" actId="1076"/>
          <ac:spMkLst>
            <pc:docMk/>
            <pc:sldMk cId="3508558047" sldId="279"/>
            <ac:spMk id="18" creationId="{00000000-0000-0000-0000-000000000000}"/>
          </ac:spMkLst>
        </pc:spChg>
        <pc:spChg chg="mod">
          <ac:chgData name="Monique Savoy" userId="7e5e2d1e-47e4-4062-8793-3903bb576c96" providerId="ADAL" clId="{6B223664-6A67-4FF5-9E78-B6BC3DDD2619}" dt="2025-06-13T15:00:48.345" v="2344" actId="1076"/>
          <ac:spMkLst>
            <pc:docMk/>
            <pc:sldMk cId="3508558047" sldId="279"/>
            <ac:spMk id="19" creationId="{00000000-0000-0000-0000-000000000000}"/>
          </ac:spMkLst>
        </pc:spChg>
      </pc:sldChg>
      <pc:sldChg chg="modSp new mod">
        <pc:chgData name="Monique Savoy" userId="7e5e2d1e-47e4-4062-8793-3903bb576c96" providerId="ADAL" clId="{6B223664-6A67-4FF5-9E78-B6BC3DDD2619}" dt="2025-06-13T14:26:38.372" v="1362" actId="20577"/>
        <pc:sldMkLst>
          <pc:docMk/>
          <pc:sldMk cId="1943362055" sldId="280"/>
        </pc:sldMkLst>
        <pc:spChg chg="mod">
          <ac:chgData name="Monique Savoy" userId="7e5e2d1e-47e4-4062-8793-3903bb576c96" providerId="ADAL" clId="{6B223664-6A67-4FF5-9E78-B6BC3DDD2619}" dt="2025-06-13T02:02:12.623" v="909" actId="1076"/>
          <ac:spMkLst>
            <pc:docMk/>
            <pc:sldMk cId="1943362055" sldId="280"/>
            <ac:spMk id="2" creationId="{0BBD29F4-CC57-3F67-D568-8D5790D17BB0}"/>
          </ac:spMkLst>
        </pc:spChg>
        <pc:spChg chg="mod">
          <ac:chgData name="Monique Savoy" userId="7e5e2d1e-47e4-4062-8793-3903bb576c96" providerId="ADAL" clId="{6B223664-6A67-4FF5-9E78-B6BC3DDD2619}" dt="2025-06-13T14:26:38.372" v="1362" actId="20577"/>
          <ac:spMkLst>
            <pc:docMk/>
            <pc:sldMk cId="1943362055" sldId="280"/>
            <ac:spMk id="3" creationId="{AD7753FA-7CB8-E48E-38B8-A807C8EF8BE7}"/>
          </ac:spMkLst>
        </pc:spChg>
      </pc:sldChg>
      <pc:sldChg chg="addSp delSp modSp new mod">
        <pc:chgData name="Monique Savoy" userId="7e5e2d1e-47e4-4062-8793-3903bb576c96" providerId="ADAL" clId="{6B223664-6A67-4FF5-9E78-B6BC3DDD2619}" dt="2025-06-13T13:06:32.866" v="1270" actId="20577"/>
        <pc:sldMkLst>
          <pc:docMk/>
          <pc:sldMk cId="1282814141" sldId="281"/>
        </pc:sldMkLst>
        <pc:spChg chg="add del mod">
          <ac:chgData name="Monique Savoy" userId="7e5e2d1e-47e4-4062-8793-3903bb576c96" providerId="ADAL" clId="{6B223664-6A67-4FF5-9E78-B6BC3DDD2619}" dt="2025-06-13T02:02:36.026" v="913" actId="255"/>
          <ac:spMkLst>
            <pc:docMk/>
            <pc:sldMk cId="1282814141" sldId="281"/>
            <ac:spMk id="2" creationId="{078800B3-BEEB-D97F-7B83-5630AAB0094F}"/>
          </ac:spMkLst>
        </pc:spChg>
        <pc:spChg chg="add del">
          <ac:chgData name="Monique Savoy" userId="7e5e2d1e-47e4-4062-8793-3903bb576c96" providerId="ADAL" clId="{6B223664-6A67-4FF5-9E78-B6BC3DDD2619}" dt="2025-06-12T22:04:14.916" v="131"/>
          <ac:spMkLst>
            <pc:docMk/>
            <pc:sldMk cId="1282814141" sldId="281"/>
            <ac:spMk id="3" creationId="{84865BCE-6683-9EB5-1B00-C43CE51FBEE5}"/>
          </ac:spMkLst>
        </pc:spChg>
        <pc:spChg chg="add mod">
          <ac:chgData name="Monique Savoy" userId="7e5e2d1e-47e4-4062-8793-3903bb576c96" providerId="ADAL" clId="{6B223664-6A67-4FF5-9E78-B6BC3DDD2619}" dt="2025-06-12T22:02:50.278" v="95"/>
          <ac:spMkLst>
            <pc:docMk/>
            <pc:sldMk cId="1282814141" sldId="281"/>
            <ac:spMk id="6" creationId="{44EE3351-09E6-9EFC-9E17-41F2E01CE0B6}"/>
          </ac:spMkLst>
        </pc:spChg>
        <pc:spChg chg="add mod">
          <ac:chgData name="Monique Savoy" userId="7e5e2d1e-47e4-4062-8793-3903bb576c96" providerId="ADAL" clId="{6B223664-6A67-4FF5-9E78-B6BC3DDD2619}" dt="2025-06-12T22:03:13.442" v="101"/>
          <ac:spMkLst>
            <pc:docMk/>
            <pc:sldMk cId="1282814141" sldId="281"/>
            <ac:spMk id="8" creationId="{22527E35-D839-2FCC-F671-7E4771489F3B}"/>
          </ac:spMkLst>
        </pc:spChg>
        <pc:spChg chg="add mod">
          <ac:chgData name="Monique Savoy" userId="7e5e2d1e-47e4-4062-8793-3903bb576c96" providerId="ADAL" clId="{6B223664-6A67-4FF5-9E78-B6BC3DDD2619}" dt="2025-06-12T22:03:32.628" v="109"/>
          <ac:spMkLst>
            <pc:docMk/>
            <pc:sldMk cId="1282814141" sldId="281"/>
            <ac:spMk id="10" creationId="{95EE7309-6AB0-0CDB-52CF-A7BBE7C5504A}"/>
          </ac:spMkLst>
        </pc:spChg>
        <pc:graphicFrameChg chg="add mod">
          <ac:chgData name="Monique Savoy" userId="7e5e2d1e-47e4-4062-8793-3903bb576c96" providerId="ADAL" clId="{6B223664-6A67-4FF5-9E78-B6BC3DDD2619}" dt="2025-06-12T22:02:48.149" v="94"/>
          <ac:graphicFrameMkLst>
            <pc:docMk/>
            <pc:sldMk cId="1282814141" sldId="281"/>
            <ac:graphicFrameMk id="5" creationId="{249BD378-4807-2B7D-0D72-5DF1697D125F}"/>
          </ac:graphicFrameMkLst>
        </pc:graphicFrameChg>
        <pc:graphicFrameChg chg="add mod modGraphic">
          <ac:chgData name="Monique Savoy" userId="7e5e2d1e-47e4-4062-8793-3903bb576c96" providerId="ADAL" clId="{6B223664-6A67-4FF5-9E78-B6BC3DDD2619}" dt="2025-06-12T22:03:11.818" v="100" actId="14100"/>
          <ac:graphicFrameMkLst>
            <pc:docMk/>
            <pc:sldMk cId="1282814141" sldId="281"/>
            <ac:graphicFrameMk id="7" creationId="{EBEBC9DD-8F20-1A0B-E2F1-59F90253B276}"/>
          </ac:graphicFrameMkLst>
        </pc:graphicFrameChg>
        <pc:graphicFrameChg chg="add mod">
          <ac:chgData name="Monique Savoy" userId="7e5e2d1e-47e4-4062-8793-3903bb576c96" providerId="ADAL" clId="{6B223664-6A67-4FF5-9E78-B6BC3DDD2619}" dt="2025-06-12T22:03:32.240" v="108" actId="1076"/>
          <ac:graphicFrameMkLst>
            <pc:docMk/>
            <pc:sldMk cId="1282814141" sldId="281"/>
            <ac:graphicFrameMk id="9" creationId="{E3897934-8C30-FB62-C8B7-32DB8F9F2B7A}"/>
          </ac:graphicFrameMkLst>
        </pc:graphicFrameChg>
        <pc:graphicFrameChg chg="add mod modGraphic">
          <ac:chgData name="Monique Savoy" userId="7e5e2d1e-47e4-4062-8793-3903bb576c96" providerId="ADAL" clId="{6B223664-6A67-4FF5-9E78-B6BC3DDD2619}" dt="2025-06-13T13:06:32.866" v="1270" actId="20577"/>
          <ac:graphicFrameMkLst>
            <pc:docMk/>
            <pc:sldMk cId="1282814141" sldId="281"/>
            <ac:graphicFrameMk id="11" creationId="{9870E226-AAD2-1BF1-EA94-A9562CC05F8D}"/>
          </ac:graphicFrameMkLst>
        </pc:graphicFrameChg>
      </pc:sldChg>
      <pc:sldChg chg="modSp new mod">
        <pc:chgData name="Monique Savoy" userId="7e5e2d1e-47e4-4062-8793-3903bb576c96" providerId="ADAL" clId="{6B223664-6A67-4FF5-9E78-B6BC3DDD2619}" dt="2025-06-13T23:37:24.287" v="2346" actId="27636"/>
        <pc:sldMkLst>
          <pc:docMk/>
          <pc:sldMk cId="15867986" sldId="282"/>
        </pc:sldMkLst>
        <pc:spChg chg="mod">
          <ac:chgData name="Monique Savoy" userId="7e5e2d1e-47e4-4062-8793-3903bb576c96" providerId="ADAL" clId="{6B223664-6A67-4FF5-9E78-B6BC3DDD2619}" dt="2025-06-13T02:00:41.618" v="892" actId="115"/>
          <ac:spMkLst>
            <pc:docMk/>
            <pc:sldMk cId="15867986" sldId="282"/>
            <ac:spMk id="2" creationId="{C424EB08-3AD4-E8B3-1E62-B738EADD9B45}"/>
          </ac:spMkLst>
        </pc:spChg>
        <pc:spChg chg="mod">
          <ac:chgData name="Monique Savoy" userId="7e5e2d1e-47e4-4062-8793-3903bb576c96" providerId="ADAL" clId="{6B223664-6A67-4FF5-9E78-B6BC3DDD2619}" dt="2025-06-13T23:37:24.287" v="2346" actId="27636"/>
          <ac:spMkLst>
            <pc:docMk/>
            <pc:sldMk cId="15867986" sldId="282"/>
            <ac:spMk id="3" creationId="{83535C08-7FA2-8AD9-8537-A87D55308B4A}"/>
          </ac:spMkLst>
        </pc:spChg>
      </pc:sldChg>
      <pc:sldChg chg="modSp new mod">
        <pc:chgData name="Monique Savoy" userId="7e5e2d1e-47e4-4062-8793-3903bb576c96" providerId="ADAL" clId="{6B223664-6A67-4FF5-9E78-B6BC3DDD2619}" dt="2025-06-13T14:21:42.045" v="1319" actId="1076"/>
        <pc:sldMkLst>
          <pc:docMk/>
          <pc:sldMk cId="1805390002" sldId="283"/>
        </pc:sldMkLst>
        <pc:spChg chg="mod">
          <ac:chgData name="Monique Savoy" userId="7e5e2d1e-47e4-4062-8793-3903bb576c96" providerId="ADAL" clId="{6B223664-6A67-4FF5-9E78-B6BC3DDD2619}" dt="2025-06-13T14:19:23.134" v="1276" actId="14100"/>
          <ac:spMkLst>
            <pc:docMk/>
            <pc:sldMk cId="1805390002" sldId="283"/>
            <ac:spMk id="2" creationId="{A4BD2BDA-65AF-9169-3595-FCC8052DF097}"/>
          </ac:spMkLst>
        </pc:spChg>
        <pc:spChg chg="mod">
          <ac:chgData name="Monique Savoy" userId="7e5e2d1e-47e4-4062-8793-3903bb576c96" providerId="ADAL" clId="{6B223664-6A67-4FF5-9E78-B6BC3DDD2619}" dt="2025-06-13T14:21:42.045" v="1319" actId="1076"/>
          <ac:spMkLst>
            <pc:docMk/>
            <pc:sldMk cId="1805390002" sldId="283"/>
            <ac:spMk id="3" creationId="{8A590BA0-17B6-93FD-695F-88854E6D4235}"/>
          </ac:spMkLst>
        </pc:spChg>
      </pc:sldChg>
    </pc:docChg>
  </pc:docChgLst>
</pc:chgInfo>
</file>

<file path=ppt/diagrams/_rels/data1.xml.rels><?xml version="1.0" encoding="UTF-8" standalone="yes"?>
<Relationships xmlns="http://schemas.openxmlformats.org/package/2006/relationships"><Relationship Id="rId1" Type="http://schemas.openxmlformats.org/officeDocument/2006/relationships/hyperlink" Target="https://azure-na-assets.contentstack.com/v3/assets/blt71bfe6e8a1c2d265/blted84b220847f16f0/677eed06b4e2eb00d476458e/BGE_Certificate_of_Completion.pdf"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azure-na-assets.contentstack.com/v3/assets/blt71bfe6e8a1c2d265/blted84b220847f16f0/677eed06b4e2eb00d476458e/BGE_Certificate_of_Completion.pdf"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7350DF-A392-4B4F-9650-D2A50FF1C8AC}" type="doc">
      <dgm:prSet loTypeId="urn:microsoft.com/office/officeart/2008/layout/LinedList" loCatId="list" qsTypeId="urn:microsoft.com/office/officeart/2005/8/quickstyle/3d2" qsCatId="3D" csTypeId="urn:microsoft.com/office/officeart/2005/8/colors/accent1_2" csCatId="accent1" phldr="1"/>
      <dgm:spPr/>
      <dgm:t>
        <a:bodyPr/>
        <a:lstStyle/>
        <a:p>
          <a:endParaRPr lang="en-US"/>
        </a:p>
      </dgm:t>
    </dgm:pt>
    <dgm:pt modelId="{F00BFDF5-FF68-4769-95C9-EE48766634D0}">
      <dgm:prSet phldrT="[Text]" custT="1">
        <dgm:style>
          <a:lnRef idx="2">
            <a:schemeClr val="accent1"/>
          </a:lnRef>
          <a:fillRef idx="1">
            <a:schemeClr val="lt1"/>
          </a:fillRef>
          <a:effectRef idx="0">
            <a:schemeClr val="accent1"/>
          </a:effectRef>
          <a:fontRef idx="minor">
            <a:schemeClr val="dk1"/>
          </a:fontRef>
        </dgm:style>
      </dgm:prSet>
      <dgm:spPr/>
      <dgm:t>
        <a:bodyPr/>
        <a:lstStyle/>
        <a:p>
          <a:pPr>
            <a:lnSpc>
              <a:spcPct val="100000"/>
            </a:lnSpc>
            <a:buNone/>
          </a:pPr>
          <a:r>
            <a:rPr lang="en-US" sz="1400" b="1" i="0" u="sng" dirty="0">
              <a:latin typeface="Times New Roman" panose="02020603050405020304" pitchFamily="18" charset="0"/>
              <a:cs typeface="Times New Roman" panose="02020603050405020304" pitchFamily="18" charset="0"/>
            </a:rPr>
            <a:t>Initial Application: </a:t>
          </a:r>
          <a:r>
            <a:rPr lang="en-US" sz="1400" b="0" i="0" dirty="0">
              <a:latin typeface="Times New Roman" panose="02020603050405020304" pitchFamily="18" charset="0"/>
              <a:cs typeface="Times New Roman" panose="02020603050405020304" pitchFamily="18" charset="0"/>
            </a:rPr>
            <a:t>First-time certification of your solar PV system.</a:t>
          </a:r>
          <a:br>
            <a:rPr lang="en-US" sz="1400" dirty="0">
              <a:latin typeface="Times New Roman" panose="02020603050405020304" pitchFamily="18" charset="0"/>
              <a:cs typeface="Times New Roman" panose="02020603050405020304" pitchFamily="18" charset="0"/>
            </a:rPr>
          </a:br>
          <a:r>
            <a:rPr lang="en-US" sz="1400" b="0" i="0" dirty="0">
              <a:latin typeface="Times New Roman" panose="02020603050405020304" pitchFamily="18" charset="0"/>
              <a:cs typeface="Times New Roman" panose="02020603050405020304" pitchFamily="18" charset="0"/>
            </a:rPr>
            <a:t>Required Documentation:</a:t>
          </a:r>
        </a:p>
        <a:p>
          <a:pPr>
            <a:lnSpc>
              <a:spcPct val="100000"/>
            </a:lnSpc>
            <a:buNone/>
          </a:pPr>
          <a:br>
            <a:rPr lang="en-US" sz="14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a:t>
          </a:r>
          <a:r>
            <a:rPr lang="en-US" sz="1400" b="0" i="0" dirty="0">
              <a:latin typeface="Times New Roman" panose="02020603050405020304" pitchFamily="18" charset="0"/>
              <a:cs typeface="Times New Roman" panose="02020603050405020304" pitchFamily="18" charset="0"/>
            </a:rPr>
            <a:t> </a:t>
          </a:r>
          <a:r>
            <a:rPr lang="en-US" sz="1400" b="1" i="0" dirty="0">
              <a:latin typeface="Times New Roman" panose="02020603050405020304" pitchFamily="18" charset="0"/>
              <a:cs typeface="Times New Roman" panose="02020603050405020304" pitchFamily="18" charset="0"/>
            </a:rPr>
            <a:t>Certificate of Completion</a:t>
          </a:r>
          <a:r>
            <a:rPr lang="en-US" sz="1400" b="0" i="0" dirty="0">
              <a:latin typeface="Times New Roman" panose="02020603050405020304" pitchFamily="18" charset="0"/>
              <a:cs typeface="Times New Roman" panose="02020603050405020304" pitchFamily="18" charset="0"/>
            </a:rPr>
            <a:t>: Must be signed and dated by both the customer and the utility. This document must be fully completed and indicate the </a:t>
          </a:r>
          <a:r>
            <a:rPr lang="en-US" sz="1400" b="1" i="0" dirty="0">
              <a:latin typeface="Times New Roman" panose="02020603050405020304" pitchFamily="18" charset="0"/>
              <a:cs typeface="Times New Roman" panose="02020603050405020304" pitchFamily="18" charset="0"/>
            </a:rPr>
            <a:t>TOTAL</a:t>
          </a:r>
          <a:r>
            <a:rPr lang="en-US" sz="1400" b="0" i="0" dirty="0">
              <a:latin typeface="Times New Roman" panose="02020603050405020304" pitchFamily="18" charset="0"/>
              <a:cs typeface="Times New Roman" panose="02020603050405020304" pitchFamily="18" charset="0"/>
            </a:rPr>
            <a:t> system size in both DC and AC. Example Certificate of Completion template: (</a:t>
          </a:r>
          <a:r>
            <a:rPr lang="en-US" sz="1400" dirty="0">
              <a:solidFill>
                <a:srgbClr val="00B0F0"/>
              </a:solidFill>
              <a:latin typeface="Times New Roman" panose="02020603050405020304" pitchFamily="18" charset="0"/>
              <a:cs typeface="Times New Roman" panose="02020603050405020304" pitchFamily="18" charset="0"/>
              <a:hlinkClick xmlns:r="http://schemas.openxmlformats.org/officeDocument/2006/relationships" r:id="rId1">
                <a:extLst>
                  <a:ext uri="{A12FA001-AC4F-418D-AE19-62706E023703}">
                    <ahyp:hlinkClr xmlns:ahyp="http://schemas.microsoft.com/office/drawing/2018/hyperlinkcolor" val="tx"/>
                  </a:ext>
                </a:extLst>
              </a:hlinkClick>
            </a:rPr>
            <a:t>BGE_Certificate_of_Completion.pdf</a:t>
          </a:r>
          <a:r>
            <a:rPr lang="en-US" sz="1400" b="0" i="0" dirty="0">
              <a:latin typeface="Times New Roman" panose="02020603050405020304" pitchFamily="18" charset="0"/>
              <a:cs typeface="Times New Roman" panose="02020603050405020304" pitchFamily="18" charset="0"/>
            </a:rPr>
            <a:t>).</a:t>
          </a:r>
        </a:p>
        <a:p>
          <a:pPr>
            <a:lnSpc>
              <a:spcPct val="100000"/>
            </a:lnSpc>
            <a:buNone/>
          </a:pPr>
          <a:r>
            <a:rPr lang="en-US" sz="1400" dirty="0">
              <a:latin typeface="Times New Roman" panose="02020603050405020304" pitchFamily="18" charset="0"/>
              <a:cs typeface="Times New Roman" panose="02020603050405020304" pitchFamily="18" charset="0"/>
            </a:rPr>
            <a:t>*</a:t>
          </a:r>
          <a:r>
            <a:rPr lang="en-US" sz="1400" b="0" i="0" dirty="0">
              <a:latin typeface="Times New Roman" panose="02020603050405020304" pitchFamily="18" charset="0"/>
              <a:cs typeface="Times New Roman" panose="02020603050405020304" pitchFamily="18" charset="0"/>
            </a:rPr>
            <a:t> </a:t>
          </a:r>
          <a:r>
            <a:rPr lang="en-US" sz="1400" b="1" i="0" dirty="0">
              <a:latin typeface="Times New Roman" panose="02020603050405020304" pitchFamily="18" charset="0"/>
              <a:cs typeface="Times New Roman" panose="02020603050405020304" pitchFamily="18" charset="0"/>
            </a:rPr>
            <a:t>Certificate of Good Standing </a:t>
          </a:r>
          <a:r>
            <a:rPr lang="en-US" sz="1400" b="0" i="0" dirty="0">
              <a:latin typeface="Times New Roman" panose="02020603050405020304" pitchFamily="18" charset="0"/>
              <a:cs typeface="Times New Roman" panose="02020603050405020304" pitchFamily="18" charset="0"/>
            </a:rPr>
            <a:t>(if the system owner is a company): This certificate must be current and not older than one year.</a:t>
          </a:r>
          <a:endParaRPr lang="en-US" sz="1400" dirty="0">
            <a:latin typeface="Times New Roman" panose="02020603050405020304" pitchFamily="18" charset="0"/>
            <a:cs typeface="Times New Roman" panose="02020603050405020304" pitchFamily="18" charset="0"/>
          </a:endParaRPr>
        </a:p>
      </dgm:t>
    </dgm:pt>
    <dgm:pt modelId="{BC8D8860-9BCF-4457-9097-F5505B0BB396}" type="parTrans" cxnId="{C110AC42-405B-402A-B04D-CBAFBA937A9D}">
      <dgm:prSet/>
      <dgm:spPr/>
      <dgm:t>
        <a:bodyPr/>
        <a:lstStyle/>
        <a:p>
          <a:endParaRPr lang="en-US"/>
        </a:p>
      </dgm:t>
    </dgm:pt>
    <dgm:pt modelId="{06107383-C620-4AB1-A05B-083D4A443BAE}" type="sibTrans" cxnId="{C110AC42-405B-402A-B04D-CBAFBA937A9D}">
      <dgm:prSet/>
      <dgm:spPr/>
      <dgm:t>
        <a:bodyPr/>
        <a:lstStyle/>
        <a:p>
          <a:endParaRPr lang="en-US"/>
        </a:p>
      </dgm:t>
    </dgm:pt>
    <dgm:pt modelId="{7FF9676A-AFCD-4AB8-B85D-94BAB86B4284}">
      <dgm:prSet phldrT="[Text]" custT="1">
        <dgm:style>
          <a:lnRef idx="2">
            <a:schemeClr val="accent1"/>
          </a:lnRef>
          <a:fillRef idx="1">
            <a:schemeClr val="lt1"/>
          </a:fillRef>
          <a:effectRef idx="0">
            <a:schemeClr val="accent1"/>
          </a:effectRef>
          <a:fontRef idx="minor">
            <a:schemeClr val="dk1"/>
          </a:fontRef>
        </dgm:style>
      </dgm:prSet>
      <dgm:spPr>
        <a:ln/>
      </dgm:spPr>
      <dgm:t>
        <a:bodyPr/>
        <a:lstStyle/>
        <a:p>
          <a:pPr>
            <a:lnSpc>
              <a:spcPct val="100000"/>
            </a:lnSpc>
            <a:buNone/>
          </a:pPr>
          <a:r>
            <a:rPr lang="en-US" sz="1400" b="1" i="0" u="sng" dirty="0">
              <a:latin typeface="Times New Roman" panose="02020603050405020304" pitchFamily="18" charset="0"/>
              <a:cs typeface="Times New Roman" panose="02020603050405020304" pitchFamily="18" charset="0"/>
            </a:rPr>
            <a:t>Proposed Change/Growth Application:</a:t>
          </a:r>
          <a:r>
            <a:rPr lang="en-US" sz="1400" b="0" i="0" dirty="0">
              <a:latin typeface="Times New Roman" panose="02020603050405020304" pitchFamily="18" charset="0"/>
              <a:cs typeface="Times New Roman" panose="02020603050405020304" pitchFamily="18" charset="0"/>
            </a:rPr>
            <a:t> For amendments to an existing Maryland Certificate Number. This applies if you've recently acquired a property, made date changes, or increased system capacity.</a:t>
          </a:r>
        </a:p>
        <a:p>
          <a:pPr>
            <a:lnSpc>
              <a:spcPct val="100000"/>
            </a:lnSpc>
            <a:buNone/>
          </a:pPr>
          <a:r>
            <a:rPr lang="en-US" sz="1400" b="0" i="0" dirty="0">
              <a:latin typeface="Times New Roman" panose="02020603050405020304" pitchFamily="18" charset="0"/>
              <a:cs typeface="Times New Roman" panose="02020603050405020304" pitchFamily="18" charset="0"/>
            </a:rPr>
            <a:t>Required Documentation:</a:t>
          </a:r>
        </a:p>
        <a:p>
          <a:pPr>
            <a:lnSpc>
              <a:spcPct val="100000"/>
            </a:lnSpc>
            <a:buNone/>
          </a:pPr>
          <a:br>
            <a:rPr lang="en-US" sz="1400" b="0" i="0" dirty="0">
              <a:latin typeface="Times New Roman" panose="02020603050405020304" pitchFamily="18" charset="0"/>
              <a:cs typeface="Times New Roman" panose="02020603050405020304" pitchFamily="18" charset="0"/>
            </a:rPr>
          </a:br>
          <a:r>
            <a:rPr lang="en-US" sz="1400" b="0" i="0" dirty="0">
              <a:latin typeface="Times New Roman" panose="02020603050405020304" pitchFamily="18" charset="0"/>
              <a:cs typeface="Times New Roman" panose="02020603050405020304" pitchFamily="18" charset="0"/>
            </a:rPr>
            <a:t>* </a:t>
          </a:r>
          <a:r>
            <a:rPr lang="en-US" sz="1400" b="1" i="0" dirty="0">
              <a:latin typeface="Times New Roman" panose="02020603050405020304" pitchFamily="18" charset="0"/>
              <a:cs typeface="Times New Roman" panose="02020603050405020304" pitchFamily="18" charset="0"/>
            </a:rPr>
            <a:t>Copy of Original Certificate - </a:t>
          </a:r>
          <a:r>
            <a:rPr lang="en-US" sz="1400" b="0" i="0" dirty="0">
              <a:latin typeface="Times New Roman" panose="02020603050405020304" pitchFamily="18" charset="0"/>
              <a:cs typeface="Times New Roman" panose="02020603050405020304" pitchFamily="18" charset="0"/>
            </a:rPr>
            <a:t>(i.e. original application)</a:t>
          </a:r>
          <a:br>
            <a:rPr lang="en-US" sz="14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 </a:t>
          </a:r>
          <a:r>
            <a:rPr lang="en-US" sz="1400" b="1" dirty="0">
              <a:latin typeface="Times New Roman" panose="02020603050405020304" pitchFamily="18" charset="0"/>
              <a:cs typeface="Times New Roman" panose="02020603050405020304" pitchFamily="18" charset="0"/>
            </a:rPr>
            <a:t>Original</a:t>
          </a:r>
          <a:r>
            <a:rPr lang="en-US" sz="1400" dirty="0">
              <a:latin typeface="Times New Roman" panose="02020603050405020304" pitchFamily="18" charset="0"/>
              <a:cs typeface="Times New Roman" panose="02020603050405020304" pitchFamily="18" charset="0"/>
            </a:rPr>
            <a:t> </a:t>
          </a:r>
          <a:r>
            <a:rPr lang="en-US" sz="1400" b="1" i="0" dirty="0">
              <a:latin typeface="Times New Roman" panose="02020603050405020304" pitchFamily="18" charset="0"/>
              <a:cs typeface="Times New Roman" panose="02020603050405020304" pitchFamily="18" charset="0"/>
            </a:rPr>
            <a:t>Letter Order -</a:t>
          </a:r>
          <a:r>
            <a:rPr lang="en-US" sz="1400" b="0" i="0" dirty="0">
              <a:latin typeface="Times New Roman" panose="02020603050405020304" pitchFamily="18" charset="0"/>
              <a:cs typeface="Times New Roman" panose="02020603050405020304" pitchFamily="18" charset="0"/>
            </a:rPr>
            <a:t> Includes the initial Maryland Certificate number, found in the email received upon application approval (e.g., MD-xxxx-Sun-01).</a:t>
          </a:r>
          <a:br>
            <a:rPr lang="en-US" sz="14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a:t>
          </a:r>
          <a:r>
            <a:rPr lang="en-US" sz="1400" b="0" i="0" dirty="0">
              <a:latin typeface="Times New Roman" panose="02020603050405020304" pitchFamily="18" charset="0"/>
              <a:cs typeface="Times New Roman" panose="02020603050405020304" pitchFamily="18" charset="0"/>
            </a:rPr>
            <a:t> </a:t>
          </a:r>
          <a:r>
            <a:rPr lang="en-US" sz="1400" b="1" i="0" dirty="0">
              <a:latin typeface="Times New Roman" panose="02020603050405020304" pitchFamily="18" charset="0"/>
              <a:cs typeface="Times New Roman" panose="02020603050405020304" pitchFamily="18" charset="0"/>
            </a:rPr>
            <a:t>Brief Explanation Letter -</a:t>
          </a:r>
          <a:r>
            <a:rPr lang="en-US" sz="1400" b="0" i="0" dirty="0">
              <a:latin typeface="Times New Roman" panose="02020603050405020304" pitchFamily="18" charset="0"/>
              <a:cs typeface="Times New Roman" panose="02020603050405020304" pitchFamily="18" charset="0"/>
            </a:rPr>
            <a:t> Describe the changes being made.</a:t>
          </a:r>
          <a:br>
            <a:rPr lang="en-US" sz="14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 </a:t>
          </a:r>
          <a:r>
            <a:rPr lang="en-US" sz="1400" b="1" i="0" dirty="0">
              <a:latin typeface="Times New Roman" panose="02020603050405020304" pitchFamily="18" charset="0"/>
              <a:cs typeface="Times New Roman" panose="02020603050405020304" pitchFamily="18" charset="0"/>
            </a:rPr>
            <a:t>Certificate of Good Standing</a:t>
          </a:r>
          <a:r>
            <a:rPr lang="en-US" sz="1400" b="0" i="0" dirty="0">
              <a:latin typeface="Times New Roman" panose="02020603050405020304" pitchFamily="18" charset="0"/>
              <a:cs typeface="Times New Roman" panose="02020603050405020304" pitchFamily="18" charset="0"/>
            </a:rPr>
            <a:t> (if the system owner is a company) - This certificate must be current and not older than one year.</a:t>
          </a:r>
          <a:br>
            <a:rPr lang="en-US" sz="14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 </a:t>
          </a:r>
          <a:r>
            <a:rPr lang="en-US" sz="1400" b="1" i="0" dirty="0">
              <a:latin typeface="Times New Roman" panose="02020603050405020304" pitchFamily="18" charset="0"/>
              <a:cs typeface="Times New Roman" panose="02020603050405020304" pitchFamily="18" charset="0"/>
            </a:rPr>
            <a:t>Updated Certificate of Completion -</a:t>
          </a:r>
          <a:r>
            <a:rPr lang="en-US" sz="1400" b="0" i="0" dirty="0">
              <a:latin typeface="Times New Roman" panose="02020603050405020304" pitchFamily="18" charset="0"/>
              <a:cs typeface="Times New Roman" panose="02020603050405020304" pitchFamily="18" charset="0"/>
            </a:rPr>
            <a:t> Must be signed and dated by both the customer and the utility.</a:t>
          </a:r>
        </a:p>
        <a:p>
          <a:pPr>
            <a:lnSpc>
              <a:spcPct val="100000"/>
            </a:lnSpc>
            <a:buNone/>
          </a:pPr>
          <a:endParaRPr lang="en-US" sz="1400" b="0" i="0" dirty="0">
            <a:latin typeface="Times New Roman" panose="02020603050405020304" pitchFamily="18" charset="0"/>
            <a:cs typeface="Times New Roman" panose="02020603050405020304" pitchFamily="18" charset="0"/>
          </a:endParaRPr>
        </a:p>
        <a:p>
          <a:pPr>
            <a:lnSpc>
              <a:spcPct val="100000"/>
            </a:lnSpc>
            <a:buNone/>
          </a:pPr>
          <a:r>
            <a:rPr lang="en-US" sz="1400" b="0" i="0" dirty="0">
              <a:latin typeface="Times New Roman" panose="02020603050405020304" pitchFamily="18" charset="0"/>
              <a:cs typeface="Times New Roman" panose="02020603050405020304" pitchFamily="18" charset="0"/>
            </a:rPr>
            <a:t>** If the original Letter Order and original Certificate are unavailable, you may submit a screenshot of the system as it appears in the registered GATS account as an alternative.</a:t>
          </a:r>
          <a:endParaRPr lang="en-US" sz="1400" dirty="0">
            <a:latin typeface="Times New Roman" panose="02020603050405020304" pitchFamily="18" charset="0"/>
            <a:cs typeface="Times New Roman" panose="02020603050405020304" pitchFamily="18" charset="0"/>
          </a:endParaRPr>
        </a:p>
      </dgm:t>
    </dgm:pt>
    <dgm:pt modelId="{234D7A36-703E-44D9-9456-7F92C6DFC720}" type="parTrans" cxnId="{F2B27036-E417-4D8E-B0B5-2FB3B7497571}">
      <dgm:prSet/>
      <dgm:spPr/>
      <dgm:t>
        <a:bodyPr/>
        <a:lstStyle/>
        <a:p>
          <a:endParaRPr lang="en-US"/>
        </a:p>
      </dgm:t>
    </dgm:pt>
    <dgm:pt modelId="{A4D6D79C-FDD6-44AC-9C17-569EFC1C6C37}" type="sibTrans" cxnId="{F2B27036-E417-4D8E-B0B5-2FB3B7497571}">
      <dgm:prSet/>
      <dgm:spPr/>
      <dgm:t>
        <a:bodyPr/>
        <a:lstStyle/>
        <a:p>
          <a:endParaRPr lang="en-US"/>
        </a:p>
      </dgm:t>
    </dgm:pt>
    <dgm:pt modelId="{1AC5DE37-E0B8-443D-8D4A-BF1FAE316482}" type="pres">
      <dgm:prSet presAssocID="{B97350DF-A392-4B4F-9650-D2A50FF1C8AC}" presName="vert0" presStyleCnt="0">
        <dgm:presLayoutVars>
          <dgm:dir/>
          <dgm:animOne val="branch"/>
          <dgm:animLvl val="lvl"/>
        </dgm:presLayoutVars>
      </dgm:prSet>
      <dgm:spPr/>
    </dgm:pt>
    <dgm:pt modelId="{F9AD9908-EE62-42B6-9E0B-3F9CD2950DC1}" type="pres">
      <dgm:prSet presAssocID="{F00BFDF5-FF68-4769-95C9-EE48766634D0}" presName="thickLine" presStyleLbl="alignNode1" presStyleIdx="0" presStyleCnt="2"/>
      <dgm:spPr/>
    </dgm:pt>
    <dgm:pt modelId="{FF7A7712-DF72-48FF-97B5-E14DB272EBB5}" type="pres">
      <dgm:prSet presAssocID="{F00BFDF5-FF68-4769-95C9-EE48766634D0}" presName="horz1" presStyleCnt="0"/>
      <dgm:spPr/>
    </dgm:pt>
    <dgm:pt modelId="{3DEADB5F-EBD9-4786-9380-7E219DAB0E40}" type="pres">
      <dgm:prSet presAssocID="{F00BFDF5-FF68-4769-95C9-EE48766634D0}" presName="tx1" presStyleLbl="revTx" presStyleIdx="0" presStyleCnt="2" custScaleY="69863"/>
      <dgm:spPr/>
    </dgm:pt>
    <dgm:pt modelId="{CCB8366C-B3D8-4F74-A4B4-281A60ADDF4A}" type="pres">
      <dgm:prSet presAssocID="{F00BFDF5-FF68-4769-95C9-EE48766634D0}" presName="vert1" presStyleCnt="0"/>
      <dgm:spPr/>
    </dgm:pt>
    <dgm:pt modelId="{216E3CF6-E4BD-4A11-93EA-E750AA76E1A2}" type="pres">
      <dgm:prSet presAssocID="{7FF9676A-AFCD-4AB8-B85D-94BAB86B4284}" presName="thickLine" presStyleLbl="alignNode1" presStyleIdx="1" presStyleCnt="2"/>
      <dgm:spPr/>
    </dgm:pt>
    <dgm:pt modelId="{FC4826F6-3212-4C5A-AC6A-4BB522A77FF2}" type="pres">
      <dgm:prSet presAssocID="{7FF9676A-AFCD-4AB8-B85D-94BAB86B4284}" presName="horz1" presStyleCnt="0"/>
      <dgm:spPr/>
    </dgm:pt>
    <dgm:pt modelId="{DADE627F-20D6-4819-9B29-20D57C687D9C}" type="pres">
      <dgm:prSet presAssocID="{7FF9676A-AFCD-4AB8-B85D-94BAB86B4284}" presName="tx1" presStyleLbl="revTx" presStyleIdx="1" presStyleCnt="2"/>
      <dgm:spPr/>
    </dgm:pt>
    <dgm:pt modelId="{D1C9B877-F278-4211-9F7E-7F366322D68A}" type="pres">
      <dgm:prSet presAssocID="{7FF9676A-AFCD-4AB8-B85D-94BAB86B4284}" presName="vert1" presStyleCnt="0"/>
      <dgm:spPr/>
    </dgm:pt>
  </dgm:ptLst>
  <dgm:cxnLst>
    <dgm:cxn modelId="{F2B27036-E417-4D8E-B0B5-2FB3B7497571}" srcId="{B97350DF-A392-4B4F-9650-D2A50FF1C8AC}" destId="{7FF9676A-AFCD-4AB8-B85D-94BAB86B4284}" srcOrd="1" destOrd="0" parTransId="{234D7A36-703E-44D9-9456-7F92C6DFC720}" sibTransId="{A4D6D79C-FDD6-44AC-9C17-569EFC1C6C37}"/>
    <dgm:cxn modelId="{C110AC42-405B-402A-B04D-CBAFBA937A9D}" srcId="{B97350DF-A392-4B4F-9650-D2A50FF1C8AC}" destId="{F00BFDF5-FF68-4769-95C9-EE48766634D0}" srcOrd="0" destOrd="0" parTransId="{BC8D8860-9BCF-4457-9097-F5505B0BB396}" sibTransId="{06107383-C620-4AB1-A05B-083D4A443BAE}"/>
    <dgm:cxn modelId="{C429D67C-DEC1-46EA-943B-D93871A74834}" type="presOf" srcId="{F00BFDF5-FF68-4769-95C9-EE48766634D0}" destId="{3DEADB5F-EBD9-4786-9380-7E219DAB0E40}" srcOrd="0" destOrd="0" presId="urn:microsoft.com/office/officeart/2008/layout/LinedList"/>
    <dgm:cxn modelId="{319342C0-8C34-4CD3-AF5E-E8B68C108B56}" type="presOf" srcId="{7FF9676A-AFCD-4AB8-B85D-94BAB86B4284}" destId="{DADE627F-20D6-4819-9B29-20D57C687D9C}" srcOrd="0" destOrd="0" presId="urn:microsoft.com/office/officeart/2008/layout/LinedList"/>
    <dgm:cxn modelId="{2D8006D5-394F-4E90-8BEE-E295D625CCA1}" type="presOf" srcId="{B97350DF-A392-4B4F-9650-D2A50FF1C8AC}" destId="{1AC5DE37-E0B8-443D-8D4A-BF1FAE316482}" srcOrd="0" destOrd="0" presId="urn:microsoft.com/office/officeart/2008/layout/LinedList"/>
    <dgm:cxn modelId="{CAEA0283-4F91-4838-963A-DDC0D117C36C}" type="presParOf" srcId="{1AC5DE37-E0B8-443D-8D4A-BF1FAE316482}" destId="{F9AD9908-EE62-42B6-9E0B-3F9CD2950DC1}" srcOrd="0" destOrd="0" presId="urn:microsoft.com/office/officeart/2008/layout/LinedList"/>
    <dgm:cxn modelId="{48BB496D-A951-42E6-AE28-EECC0B889332}" type="presParOf" srcId="{1AC5DE37-E0B8-443D-8D4A-BF1FAE316482}" destId="{FF7A7712-DF72-48FF-97B5-E14DB272EBB5}" srcOrd="1" destOrd="0" presId="urn:microsoft.com/office/officeart/2008/layout/LinedList"/>
    <dgm:cxn modelId="{106DC99C-3F85-4501-9F2D-DEC4BEF117F8}" type="presParOf" srcId="{FF7A7712-DF72-48FF-97B5-E14DB272EBB5}" destId="{3DEADB5F-EBD9-4786-9380-7E219DAB0E40}" srcOrd="0" destOrd="0" presId="urn:microsoft.com/office/officeart/2008/layout/LinedList"/>
    <dgm:cxn modelId="{8BB2305A-9B8C-4E9F-A57F-802019F4884C}" type="presParOf" srcId="{FF7A7712-DF72-48FF-97B5-E14DB272EBB5}" destId="{CCB8366C-B3D8-4F74-A4B4-281A60ADDF4A}" srcOrd="1" destOrd="0" presId="urn:microsoft.com/office/officeart/2008/layout/LinedList"/>
    <dgm:cxn modelId="{C689434D-70DC-4F8A-967A-CD7649BD6269}" type="presParOf" srcId="{1AC5DE37-E0B8-443D-8D4A-BF1FAE316482}" destId="{216E3CF6-E4BD-4A11-93EA-E750AA76E1A2}" srcOrd="2" destOrd="0" presId="urn:microsoft.com/office/officeart/2008/layout/LinedList"/>
    <dgm:cxn modelId="{C9D82DA6-5691-44F8-B5D3-C4A01D2F36E8}" type="presParOf" srcId="{1AC5DE37-E0B8-443D-8D4A-BF1FAE316482}" destId="{FC4826F6-3212-4C5A-AC6A-4BB522A77FF2}" srcOrd="3" destOrd="0" presId="urn:microsoft.com/office/officeart/2008/layout/LinedList"/>
    <dgm:cxn modelId="{2C7311A9-6962-442D-9CC0-EFAF3FBD8C76}" type="presParOf" srcId="{FC4826F6-3212-4C5A-AC6A-4BB522A77FF2}" destId="{DADE627F-20D6-4819-9B29-20D57C687D9C}" srcOrd="0" destOrd="0" presId="urn:microsoft.com/office/officeart/2008/layout/LinedList"/>
    <dgm:cxn modelId="{901E4058-259E-4AB4-B845-1323A0F13BF3}" type="presParOf" srcId="{FC4826F6-3212-4C5A-AC6A-4BB522A77FF2}" destId="{D1C9B877-F278-4211-9F7E-7F366322D68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AD9908-EE62-42B6-9E0B-3F9CD2950DC1}">
      <dsp:nvSpPr>
        <dsp:cNvPr id="0" name=""/>
        <dsp:cNvSpPr/>
      </dsp:nvSpPr>
      <dsp:spPr>
        <a:xfrm>
          <a:off x="0" y="3869"/>
          <a:ext cx="8099323"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DEADB5F-EBD9-4786-9380-7E219DAB0E40}">
      <dsp:nvSpPr>
        <dsp:cNvPr id="0" name=""/>
        <dsp:cNvSpPr/>
      </dsp:nvSpPr>
      <dsp:spPr>
        <a:xfrm>
          <a:off x="0" y="3869"/>
          <a:ext cx="8099323" cy="2284660"/>
        </a:xfrm>
        <a:prstGeom prst="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t" anchorCtr="0">
          <a:noAutofit/>
        </a:bodyPr>
        <a:lstStyle/>
        <a:p>
          <a:pPr marL="0" lvl="0" indent="0" algn="l" defTabSz="622300">
            <a:lnSpc>
              <a:spcPct val="100000"/>
            </a:lnSpc>
            <a:spcBef>
              <a:spcPct val="0"/>
            </a:spcBef>
            <a:spcAft>
              <a:spcPct val="35000"/>
            </a:spcAft>
            <a:buNone/>
          </a:pPr>
          <a:r>
            <a:rPr lang="en-US" sz="1400" b="1" i="0" u="sng" kern="1200" dirty="0">
              <a:latin typeface="Times New Roman" panose="02020603050405020304" pitchFamily="18" charset="0"/>
              <a:cs typeface="Times New Roman" panose="02020603050405020304" pitchFamily="18" charset="0"/>
            </a:rPr>
            <a:t>Initial Application: </a:t>
          </a:r>
          <a:r>
            <a:rPr lang="en-US" sz="1400" b="0" i="0" kern="1200" dirty="0">
              <a:latin typeface="Times New Roman" panose="02020603050405020304" pitchFamily="18" charset="0"/>
              <a:cs typeface="Times New Roman" panose="02020603050405020304" pitchFamily="18" charset="0"/>
            </a:rPr>
            <a:t>First-time certification of your solar PV system.</a:t>
          </a:r>
          <a:br>
            <a:rPr lang="en-US" sz="1400" kern="1200" dirty="0">
              <a:latin typeface="Times New Roman" panose="02020603050405020304" pitchFamily="18" charset="0"/>
              <a:cs typeface="Times New Roman" panose="02020603050405020304" pitchFamily="18" charset="0"/>
            </a:rPr>
          </a:br>
          <a:r>
            <a:rPr lang="en-US" sz="1400" b="0" i="0" kern="1200" dirty="0">
              <a:latin typeface="Times New Roman" panose="02020603050405020304" pitchFamily="18" charset="0"/>
              <a:cs typeface="Times New Roman" panose="02020603050405020304" pitchFamily="18" charset="0"/>
            </a:rPr>
            <a:t>Required Documentation:</a:t>
          </a:r>
        </a:p>
        <a:p>
          <a:pPr marL="0" lvl="0" indent="0" algn="l" defTabSz="622300">
            <a:lnSpc>
              <a:spcPct val="100000"/>
            </a:lnSpc>
            <a:spcBef>
              <a:spcPct val="0"/>
            </a:spcBef>
            <a:spcAft>
              <a:spcPct val="35000"/>
            </a:spcAft>
            <a:buNone/>
          </a:pPr>
          <a:br>
            <a:rPr lang="en-US" sz="1400" kern="1200" dirty="0">
              <a:latin typeface="Times New Roman" panose="02020603050405020304" pitchFamily="18" charset="0"/>
              <a:cs typeface="Times New Roman" panose="02020603050405020304" pitchFamily="18" charset="0"/>
            </a:rPr>
          </a:br>
          <a:r>
            <a:rPr lang="en-US" sz="1400" kern="1200" dirty="0">
              <a:latin typeface="Times New Roman" panose="02020603050405020304" pitchFamily="18" charset="0"/>
              <a:cs typeface="Times New Roman" panose="02020603050405020304" pitchFamily="18" charset="0"/>
            </a:rPr>
            <a:t>*</a:t>
          </a:r>
          <a:r>
            <a:rPr lang="en-US" sz="1400" b="0" i="0" kern="1200" dirty="0">
              <a:latin typeface="Times New Roman" panose="02020603050405020304" pitchFamily="18" charset="0"/>
              <a:cs typeface="Times New Roman" panose="02020603050405020304" pitchFamily="18" charset="0"/>
            </a:rPr>
            <a:t> </a:t>
          </a:r>
          <a:r>
            <a:rPr lang="en-US" sz="1400" b="1" i="0" kern="1200" dirty="0">
              <a:latin typeface="Times New Roman" panose="02020603050405020304" pitchFamily="18" charset="0"/>
              <a:cs typeface="Times New Roman" panose="02020603050405020304" pitchFamily="18" charset="0"/>
            </a:rPr>
            <a:t>Certificate of Completion</a:t>
          </a:r>
          <a:r>
            <a:rPr lang="en-US" sz="1400" b="0" i="0" kern="1200" dirty="0">
              <a:latin typeface="Times New Roman" panose="02020603050405020304" pitchFamily="18" charset="0"/>
              <a:cs typeface="Times New Roman" panose="02020603050405020304" pitchFamily="18" charset="0"/>
            </a:rPr>
            <a:t>: Must be signed and dated by both the customer and the utility. This document must be fully completed and indicate the </a:t>
          </a:r>
          <a:r>
            <a:rPr lang="en-US" sz="1400" b="1" i="0" kern="1200" dirty="0">
              <a:latin typeface="Times New Roman" panose="02020603050405020304" pitchFamily="18" charset="0"/>
              <a:cs typeface="Times New Roman" panose="02020603050405020304" pitchFamily="18" charset="0"/>
            </a:rPr>
            <a:t>TOTAL</a:t>
          </a:r>
          <a:r>
            <a:rPr lang="en-US" sz="1400" b="0" i="0" kern="1200" dirty="0">
              <a:latin typeface="Times New Roman" panose="02020603050405020304" pitchFamily="18" charset="0"/>
              <a:cs typeface="Times New Roman" panose="02020603050405020304" pitchFamily="18" charset="0"/>
            </a:rPr>
            <a:t> system size in both DC and AC. Example Certificate of Completion template: (</a:t>
          </a:r>
          <a:r>
            <a:rPr lang="en-US" sz="1400" kern="1200" dirty="0">
              <a:solidFill>
                <a:srgbClr val="00B0F0"/>
              </a:solidFill>
              <a:latin typeface="Times New Roman" panose="02020603050405020304" pitchFamily="18" charset="0"/>
              <a:cs typeface="Times New Roman" panose="02020603050405020304" pitchFamily="18" charset="0"/>
              <a:hlinkClick xmlns:r="http://schemas.openxmlformats.org/officeDocument/2006/relationships" r:id="rId1">
                <a:extLst>
                  <a:ext uri="{A12FA001-AC4F-418D-AE19-62706E023703}">
                    <ahyp:hlinkClr xmlns:ahyp="http://schemas.microsoft.com/office/drawing/2018/hyperlinkcolor" val="tx"/>
                  </a:ext>
                </a:extLst>
              </a:hlinkClick>
            </a:rPr>
            <a:t>BGE_Certificate_of_Completion.pdf</a:t>
          </a:r>
          <a:r>
            <a:rPr lang="en-US" sz="1400" b="0" i="0" kern="1200" dirty="0">
              <a:latin typeface="Times New Roman" panose="02020603050405020304" pitchFamily="18" charset="0"/>
              <a:cs typeface="Times New Roman" panose="02020603050405020304" pitchFamily="18" charset="0"/>
            </a:rPr>
            <a:t>).</a:t>
          </a:r>
        </a:p>
        <a:p>
          <a:pPr marL="0" lvl="0" indent="0" algn="l" defTabSz="622300">
            <a:lnSpc>
              <a:spcPct val="10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a:t>
          </a:r>
          <a:r>
            <a:rPr lang="en-US" sz="1400" b="0" i="0" kern="1200" dirty="0">
              <a:latin typeface="Times New Roman" panose="02020603050405020304" pitchFamily="18" charset="0"/>
              <a:cs typeface="Times New Roman" panose="02020603050405020304" pitchFamily="18" charset="0"/>
            </a:rPr>
            <a:t> </a:t>
          </a:r>
          <a:r>
            <a:rPr lang="en-US" sz="1400" b="1" i="0" kern="1200" dirty="0">
              <a:latin typeface="Times New Roman" panose="02020603050405020304" pitchFamily="18" charset="0"/>
              <a:cs typeface="Times New Roman" panose="02020603050405020304" pitchFamily="18" charset="0"/>
            </a:rPr>
            <a:t>Certificate of Good Standing </a:t>
          </a:r>
          <a:r>
            <a:rPr lang="en-US" sz="1400" b="0" i="0" kern="1200" dirty="0">
              <a:latin typeface="Times New Roman" panose="02020603050405020304" pitchFamily="18" charset="0"/>
              <a:cs typeface="Times New Roman" panose="02020603050405020304" pitchFamily="18" charset="0"/>
            </a:rPr>
            <a:t>(if the system owner is a company): This certificate must be current and not older than one year.</a:t>
          </a:r>
          <a:endParaRPr lang="en-US" sz="1400" kern="1200" dirty="0">
            <a:latin typeface="Times New Roman" panose="02020603050405020304" pitchFamily="18" charset="0"/>
            <a:cs typeface="Times New Roman" panose="02020603050405020304" pitchFamily="18" charset="0"/>
          </a:endParaRPr>
        </a:p>
      </dsp:txBody>
      <dsp:txXfrm>
        <a:off x="0" y="3869"/>
        <a:ext cx="8099323" cy="2284660"/>
      </dsp:txXfrm>
    </dsp:sp>
    <dsp:sp modelId="{216E3CF6-E4BD-4A11-93EA-E750AA76E1A2}">
      <dsp:nvSpPr>
        <dsp:cNvPr id="0" name=""/>
        <dsp:cNvSpPr/>
      </dsp:nvSpPr>
      <dsp:spPr>
        <a:xfrm>
          <a:off x="0" y="2288529"/>
          <a:ext cx="8099323"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DADE627F-20D6-4819-9B29-20D57C687D9C}">
      <dsp:nvSpPr>
        <dsp:cNvPr id="0" name=""/>
        <dsp:cNvSpPr/>
      </dsp:nvSpPr>
      <dsp:spPr>
        <a:xfrm>
          <a:off x="0" y="2288529"/>
          <a:ext cx="8099323" cy="3270200"/>
        </a:xfrm>
        <a:prstGeom prst="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t" anchorCtr="0">
          <a:noAutofit/>
        </a:bodyPr>
        <a:lstStyle/>
        <a:p>
          <a:pPr marL="0" lvl="0" indent="0" algn="l" defTabSz="622300">
            <a:lnSpc>
              <a:spcPct val="100000"/>
            </a:lnSpc>
            <a:spcBef>
              <a:spcPct val="0"/>
            </a:spcBef>
            <a:spcAft>
              <a:spcPct val="35000"/>
            </a:spcAft>
            <a:buNone/>
          </a:pPr>
          <a:r>
            <a:rPr lang="en-US" sz="1400" b="1" i="0" u="sng" kern="1200" dirty="0">
              <a:latin typeface="Times New Roman" panose="02020603050405020304" pitchFamily="18" charset="0"/>
              <a:cs typeface="Times New Roman" panose="02020603050405020304" pitchFamily="18" charset="0"/>
            </a:rPr>
            <a:t>Proposed Change/Growth Application:</a:t>
          </a:r>
          <a:r>
            <a:rPr lang="en-US" sz="1400" b="0" i="0" kern="1200" dirty="0">
              <a:latin typeface="Times New Roman" panose="02020603050405020304" pitchFamily="18" charset="0"/>
              <a:cs typeface="Times New Roman" panose="02020603050405020304" pitchFamily="18" charset="0"/>
            </a:rPr>
            <a:t> For amendments to an existing Maryland Certificate Number. This applies if you've recently acquired a property, made date changes, or increased system capacity.</a:t>
          </a:r>
        </a:p>
        <a:p>
          <a:pPr marL="0" lvl="0" indent="0" algn="l" defTabSz="622300">
            <a:lnSpc>
              <a:spcPct val="100000"/>
            </a:lnSpc>
            <a:spcBef>
              <a:spcPct val="0"/>
            </a:spcBef>
            <a:spcAft>
              <a:spcPct val="35000"/>
            </a:spcAft>
            <a:buNone/>
          </a:pPr>
          <a:r>
            <a:rPr lang="en-US" sz="1400" b="0" i="0" kern="1200" dirty="0">
              <a:latin typeface="Times New Roman" panose="02020603050405020304" pitchFamily="18" charset="0"/>
              <a:cs typeface="Times New Roman" panose="02020603050405020304" pitchFamily="18" charset="0"/>
            </a:rPr>
            <a:t>Required Documentation:</a:t>
          </a:r>
        </a:p>
        <a:p>
          <a:pPr marL="0" lvl="0" indent="0" algn="l" defTabSz="622300">
            <a:lnSpc>
              <a:spcPct val="100000"/>
            </a:lnSpc>
            <a:spcBef>
              <a:spcPct val="0"/>
            </a:spcBef>
            <a:spcAft>
              <a:spcPct val="35000"/>
            </a:spcAft>
            <a:buNone/>
          </a:pPr>
          <a:br>
            <a:rPr lang="en-US" sz="1400" b="0" i="0" kern="1200" dirty="0">
              <a:latin typeface="Times New Roman" panose="02020603050405020304" pitchFamily="18" charset="0"/>
              <a:cs typeface="Times New Roman" panose="02020603050405020304" pitchFamily="18" charset="0"/>
            </a:rPr>
          </a:br>
          <a:r>
            <a:rPr lang="en-US" sz="1400" b="0" i="0" kern="1200" dirty="0">
              <a:latin typeface="Times New Roman" panose="02020603050405020304" pitchFamily="18" charset="0"/>
              <a:cs typeface="Times New Roman" panose="02020603050405020304" pitchFamily="18" charset="0"/>
            </a:rPr>
            <a:t>* </a:t>
          </a:r>
          <a:r>
            <a:rPr lang="en-US" sz="1400" b="1" i="0" kern="1200" dirty="0">
              <a:latin typeface="Times New Roman" panose="02020603050405020304" pitchFamily="18" charset="0"/>
              <a:cs typeface="Times New Roman" panose="02020603050405020304" pitchFamily="18" charset="0"/>
            </a:rPr>
            <a:t>Copy of Original Certificate - </a:t>
          </a:r>
          <a:r>
            <a:rPr lang="en-US" sz="1400" b="0" i="0" kern="1200" dirty="0">
              <a:latin typeface="Times New Roman" panose="02020603050405020304" pitchFamily="18" charset="0"/>
              <a:cs typeface="Times New Roman" panose="02020603050405020304" pitchFamily="18" charset="0"/>
            </a:rPr>
            <a:t>(i.e. original application)</a:t>
          </a:r>
          <a:br>
            <a:rPr lang="en-US" sz="1400" kern="1200" dirty="0">
              <a:latin typeface="Times New Roman" panose="02020603050405020304" pitchFamily="18" charset="0"/>
              <a:cs typeface="Times New Roman" panose="02020603050405020304" pitchFamily="18" charset="0"/>
            </a:rPr>
          </a:br>
          <a:r>
            <a:rPr lang="en-US" sz="1400" kern="1200" dirty="0">
              <a:latin typeface="Times New Roman" panose="02020603050405020304" pitchFamily="18" charset="0"/>
              <a:cs typeface="Times New Roman" panose="02020603050405020304" pitchFamily="18" charset="0"/>
            </a:rPr>
            <a:t>* </a:t>
          </a:r>
          <a:r>
            <a:rPr lang="en-US" sz="1400" b="1" kern="1200" dirty="0">
              <a:latin typeface="Times New Roman" panose="02020603050405020304" pitchFamily="18" charset="0"/>
              <a:cs typeface="Times New Roman" panose="02020603050405020304" pitchFamily="18" charset="0"/>
            </a:rPr>
            <a:t>Original</a:t>
          </a:r>
          <a:r>
            <a:rPr lang="en-US" sz="1400" kern="1200" dirty="0">
              <a:latin typeface="Times New Roman" panose="02020603050405020304" pitchFamily="18" charset="0"/>
              <a:cs typeface="Times New Roman" panose="02020603050405020304" pitchFamily="18" charset="0"/>
            </a:rPr>
            <a:t> </a:t>
          </a:r>
          <a:r>
            <a:rPr lang="en-US" sz="1400" b="1" i="0" kern="1200" dirty="0">
              <a:latin typeface="Times New Roman" panose="02020603050405020304" pitchFamily="18" charset="0"/>
              <a:cs typeface="Times New Roman" panose="02020603050405020304" pitchFamily="18" charset="0"/>
            </a:rPr>
            <a:t>Letter Order -</a:t>
          </a:r>
          <a:r>
            <a:rPr lang="en-US" sz="1400" b="0" i="0" kern="1200" dirty="0">
              <a:latin typeface="Times New Roman" panose="02020603050405020304" pitchFamily="18" charset="0"/>
              <a:cs typeface="Times New Roman" panose="02020603050405020304" pitchFamily="18" charset="0"/>
            </a:rPr>
            <a:t> Includes the initial Maryland Certificate number, found in the email received upon application approval (e.g., MD-xxxx-Sun-01).</a:t>
          </a:r>
          <a:br>
            <a:rPr lang="en-US" sz="1400" kern="1200" dirty="0">
              <a:latin typeface="Times New Roman" panose="02020603050405020304" pitchFamily="18" charset="0"/>
              <a:cs typeface="Times New Roman" panose="02020603050405020304" pitchFamily="18" charset="0"/>
            </a:rPr>
          </a:br>
          <a:r>
            <a:rPr lang="en-US" sz="1400" kern="1200" dirty="0">
              <a:latin typeface="Times New Roman" panose="02020603050405020304" pitchFamily="18" charset="0"/>
              <a:cs typeface="Times New Roman" panose="02020603050405020304" pitchFamily="18" charset="0"/>
            </a:rPr>
            <a:t>*</a:t>
          </a:r>
          <a:r>
            <a:rPr lang="en-US" sz="1400" b="0" i="0" kern="1200" dirty="0">
              <a:latin typeface="Times New Roman" panose="02020603050405020304" pitchFamily="18" charset="0"/>
              <a:cs typeface="Times New Roman" panose="02020603050405020304" pitchFamily="18" charset="0"/>
            </a:rPr>
            <a:t> </a:t>
          </a:r>
          <a:r>
            <a:rPr lang="en-US" sz="1400" b="1" i="0" kern="1200" dirty="0">
              <a:latin typeface="Times New Roman" panose="02020603050405020304" pitchFamily="18" charset="0"/>
              <a:cs typeface="Times New Roman" panose="02020603050405020304" pitchFamily="18" charset="0"/>
            </a:rPr>
            <a:t>Brief Explanation Letter -</a:t>
          </a:r>
          <a:r>
            <a:rPr lang="en-US" sz="1400" b="0" i="0" kern="1200" dirty="0">
              <a:latin typeface="Times New Roman" panose="02020603050405020304" pitchFamily="18" charset="0"/>
              <a:cs typeface="Times New Roman" panose="02020603050405020304" pitchFamily="18" charset="0"/>
            </a:rPr>
            <a:t> Describe the changes being made.</a:t>
          </a:r>
          <a:br>
            <a:rPr lang="en-US" sz="1400" kern="1200" dirty="0">
              <a:latin typeface="Times New Roman" panose="02020603050405020304" pitchFamily="18" charset="0"/>
              <a:cs typeface="Times New Roman" panose="02020603050405020304" pitchFamily="18" charset="0"/>
            </a:rPr>
          </a:br>
          <a:r>
            <a:rPr lang="en-US" sz="1400" kern="1200" dirty="0">
              <a:latin typeface="Times New Roman" panose="02020603050405020304" pitchFamily="18" charset="0"/>
              <a:cs typeface="Times New Roman" panose="02020603050405020304" pitchFamily="18" charset="0"/>
            </a:rPr>
            <a:t>* </a:t>
          </a:r>
          <a:r>
            <a:rPr lang="en-US" sz="1400" b="1" i="0" kern="1200" dirty="0">
              <a:latin typeface="Times New Roman" panose="02020603050405020304" pitchFamily="18" charset="0"/>
              <a:cs typeface="Times New Roman" panose="02020603050405020304" pitchFamily="18" charset="0"/>
            </a:rPr>
            <a:t>Certificate of Good Standing</a:t>
          </a:r>
          <a:r>
            <a:rPr lang="en-US" sz="1400" b="0" i="0" kern="1200" dirty="0">
              <a:latin typeface="Times New Roman" panose="02020603050405020304" pitchFamily="18" charset="0"/>
              <a:cs typeface="Times New Roman" panose="02020603050405020304" pitchFamily="18" charset="0"/>
            </a:rPr>
            <a:t> (if the system owner is a company) - This certificate must be current and not older than one year.</a:t>
          </a:r>
          <a:br>
            <a:rPr lang="en-US" sz="1400" kern="1200" dirty="0">
              <a:latin typeface="Times New Roman" panose="02020603050405020304" pitchFamily="18" charset="0"/>
              <a:cs typeface="Times New Roman" panose="02020603050405020304" pitchFamily="18" charset="0"/>
            </a:rPr>
          </a:br>
          <a:r>
            <a:rPr lang="en-US" sz="1400" kern="1200" dirty="0">
              <a:latin typeface="Times New Roman" panose="02020603050405020304" pitchFamily="18" charset="0"/>
              <a:cs typeface="Times New Roman" panose="02020603050405020304" pitchFamily="18" charset="0"/>
            </a:rPr>
            <a:t>* </a:t>
          </a:r>
          <a:r>
            <a:rPr lang="en-US" sz="1400" b="1" i="0" kern="1200" dirty="0">
              <a:latin typeface="Times New Roman" panose="02020603050405020304" pitchFamily="18" charset="0"/>
              <a:cs typeface="Times New Roman" panose="02020603050405020304" pitchFamily="18" charset="0"/>
            </a:rPr>
            <a:t>Updated Certificate of Completion -</a:t>
          </a:r>
          <a:r>
            <a:rPr lang="en-US" sz="1400" b="0" i="0" kern="1200" dirty="0">
              <a:latin typeface="Times New Roman" panose="02020603050405020304" pitchFamily="18" charset="0"/>
              <a:cs typeface="Times New Roman" panose="02020603050405020304" pitchFamily="18" charset="0"/>
            </a:rPr>
            <a:t> Must be signed and dated by both the customer and the utility.</a:t>
          </a:r>
        </a:p>
        <a:p>
          <a:pPr marL="0" lvl="0" indent="0" algn="l" defTabSz="622300">
            <a:lnSpc>
              <a:spcPct val="100000"/>
            </a:lnSpc>
            <a:spcBef>
              <a:spcPct val="0"/>
            </a:spcBef>
            <a:spcAft>
              <a:spcPct val="35000"/>
            </a:spcAft>
            <a:buNone/>
          </a:pPr>
          <a:endParaRPr lang="en-US" sz="1400" b="0" i="0" kern="1200" dirty="0">
            <a:latin typeface="Times New Roman" panose="02020603050405020304" pitchFamily="18" charset="0"/>
            <a:cs typeface="Times New Roman" panose="02020603050405020304" pitchFamily="18" charset="0"/>
          </a:endParaRPr>
        </a:p>
        <a:p>
          <a:pPr marL="0" lvl="0" indent="0" algn="l" defTabSz="622300">
            <a:lnSpc>
              <a:spcPct val="100000"/>
            </a:lnSpc>
            <a:spcBef>
              <a:spcPct val="0"/>
            </a:spcBef>
            <a:spcAft>
              <a:spcPct val="35000"/>
            </a:spcAft>
            <a:buNone/>
          </a:pPr>
          <a:r>
            <a:rPr lang="en-US" sz="1400" b="0" i="0" kern="1200" dirty="0">
              <a:latin typeface="Times New Roman" panose="02020603050405020304" pitchFamily="18" charset="0"/>
              <a:cs typeface="Times New Roman" panose="02020603050405020304" pitchFamily="18" charset="0"/>
            </a:rPr>
            <a:t>** If the original Letter Order and original Certificate are unavailable, you may submit a screenshot of the system as it appears in the registered GATS account as an alternative.</a:t>
          </a:r>
          <a:endParaRPr lang="en-US" sz="1400" kern="1200" dirty="0">
            <a:latin typeface="Times New Roman" panose="02020603050405020304" pitchFamily="18" charset="0"/>
            <a:cs typeface="Times New Roman" panose="02020603050405020304" pitchFamily="18" charset="0"/>
          </a:endParaRPr>
        </a:p>
      </dsp:txBody>
      <dsp:txXfrm>
        <a:off x="0" y="2288529"/>
        <a:ext cx="8099323" cy="327020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6E97ED-3D35-4195-9578-D88DD0C5F4EB}" type="datetimeFigureOut">
              <a:rPr lang="en-US" smtClean="0"/>
              <a:t>6/13/2025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0B1AAA-0AF2-46BB-9C4C-A7F183DEB016}" type="slidenum">
              <a:rPr lang="en-US" smtClean="0"/>
              <a:t>‹#›</a:t>
            </a:fld>
            <a:endParaRPr lang="en-US" dirty="0"/>
          </a:p>
        </p:txBody>
      </p:sp>
    </p:spTree>
    <p:extLst>
      <p:ext uri="{BB962C8B-B14F-4D97-AF65-F5344CB8AC3E}">
        <p14:creationId xmlns:p14="http://schemas.microsoft.com/office/powerpoint/2010/main" val="860737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1470025"/>
          </a:xfrm>
        </p:spPr>
        <p:txBody>
          <a:bodyPr/>
          <a:lstStyle>
            <a:lvl1pPr>
              <a:defRPr>
                <a:latin typeface="+mj-lt"/>
                <a:ea typeface="Yu Gothic" panose="020B0400000000000000" pitchFamily="34" charset="-128"/>
                <a:cs typeface="Nirmala UI" panose="020B0502040204020203"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371600" y="3657600"/>
            <a:ext cx="6400800" cy="1981200"/>
          </a:xfrm>
        </p:spPr>
        <p:txBody>
          <a:bodyPr/>
          <a:lstStyle>
            <a:lvl1pPr marL="0" indent="0" algn="ctr">
              <a:buNone/>
              <a:defRPr>
                <a:solidFill>
                  <a:schemeClr val="tx1">
                    <a:tint val="75000"/>
                  </a:schemeClr>
                </a:solidFill>
                <a:latin typeface="Times New Roman" panose="02020603050405020304" pitchFamily="18" charset="0"/>
                <a:ea typeface="Yu Gothic" panose="020B0400000000000000" pitchFamily="34" charset="-128"/>
                <a:cs typeface="Times New Roman" panose="020206030504050203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05D6A0-188F-45B9-B2B0-FA2117829204}" type="datetime1">
              <a:rPr lang="en-US" smtClean="0"/>
              <a:t>6/13/2025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7230D1-7A5D-4431-94E9-C99F3C495A2C}" type="slidenum">
              <a:rPr lang="en-US" smtClean="0"/>
              <a:t>‹#›</a:t>
            </a:fld>
            <a:endParaRPr lang="en-US" dirty="0"/>
          </a:p>
        </p:txBody>
      </p:sp>
    </p:spTree>
    <p:extLst>
      <p:ext uri="{BB962C8B-B14F-4D97-AF65-F5344CB8AC3E}">
        <p14:creationId xmlns:p14="http://schemas.microsoft.com/office/powerpoint/2010/main" val="3818806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F55A08-C28D-4D0A-BA5E-CFFBCD2A406F}" type="datetime1">
              <a:rPr lang="en-US" smtClean="0"/>
              <a:t>6/13/2025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7230D1-7A5D-4431-94E9-C99F3C495A2C}" type="slidenum">
              <a:rPr lang="en-US" smtClean="0"/>
              <a:t>‹#›</a:t>
            </a:fld>
            <a:endParaRPr lang="en-US" dirty="0"/>
          </a:p>
        </p:txBody>
      </p:sp>
    </p:spTree>
    <p:extLst>
      <p:ext uri="{BB962C8B-B14F-4D97-AF65-F5344CB8AC3E}">
        <p14:creationId xmlns:p14="http://schemas.microsoft.com/office/powerpoint/2010/main" val="1496316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1"/>
            <a:ext cx="20574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533401"/>
            <a:ext cx="6019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63937A-4E66-4C2A-8B5A-4E158255CE39}" type="datetime1">
              <a:rPr lang="en-US" smtClean="0"/>
              <a:t>6/13/2025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7230D1-7A5D-4431-94E9-C99F3C495A2C}" type="slidenum">
              <a:rPr lang="en-US" smtClean="0"/>
              <a:t>‹#›</a:t>
            </a:fld>
            <a:endParaRPr lang="en-US" dirty="0"/>
          </a:p>
        </p:txBody>
      </p:sp>
    </p:spTree>
    <p:extLst>
      <p:ext uri="{BB962C8B-B14F-4D97-AF65-F5344CB8AC3E}">
        <p14:creationId xmlns:p14="http://schemas.microsoft.com/office/powerpoint/2010/main" val="1023097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A762430-A8AB-41AF-97CF-72854244B714}" type="datetime1">
              <a:rPr lang="en-US" smtClean="0"/>
              <a:t>6/13/2025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E7230D1-7A5D-4431-94E9-C99F3C495A2C}" type="slidenum">
              <a:rPr lang="en-US" smtClean="0"/>
              <a:t>‹#›</a:t>
            </a:fld>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5199" y="1981200"/>
            <a:ext cx="4913602" cy="23098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3480227" y="4572000"/>
            <a:ext cx="2183546" cy="369332"/>
          </a:xfrm>
          <a:prstGeom prst="rect">
            <a:avLst/>
          </a:prstGeom>
          <a:noFill/>
        </p:spPr>
        <p:txBody>
          <a:bodyPr wrap="none" rtlCol="0">
            <a:spAutoFit/>
          </a:bodyPr>
          <a:lstStyle/>
          <a:p>
            <a:r>
              <a:rPr lang="en-US" i="0" u="sng" dirty="0"/>
              <a:t>www.psc.state.md.us</a:t>
            </a:r>
          </a:p>
        </p:txBody>
      </p:sp>
      <p:pic>
        <p:nvPicPr>
          <p:cNvPr id="10"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75426" y="5257959"/>
            <a:ext cx="405973" cy="3051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86200" y="5244645"/>
            <a:ext cx="611960" cy="3673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00600" y="5257573"/>
            <a:ext cx="30480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562600" y="5244644"/>
            <a:ext cx="457200" cy="3177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57088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14400"/>
          </a:xfrm>
        </p:spPr>
        <p:txBody>
          <a:bodyPr/>
          <a:lstStyle/>
          <a:p>
            <a:r>
              <a:rPr lang="en-US"/>
              <a:t>Click to edit Master title style</a:t>
            </a:r>
          </a:p>
        </p:txBody>
      </p:sp>
      <p:sp>
        <p:nvSpPr>
          <p:cNvPr id="3" name="Content Placeholder 2"/>
          <p:cNvSpPr>
            <a:spLocks noGrp="1"/>
          </p:cNvSpPr>
          <p:nvPr>
            <p:ph idx="1"/>
          </p:nvPr>
        </p:nvSpPr>
        <p:spPr>
          <a:xfrm>
            <a:off x="457200" y="1828801"/>
            <a:ext cx="8229600" cy="39623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92075"/>
            <a:ext cx="2133600" cy="365125"/>
          </a:xfrm>
        </p:spPr>
        <p:txBody>
          <a:bodyPr/>
          <a:lstStyle/>
          <a:p>
            <a:fld id="{77E5151A-FA62-416C-851E-EAA752C3338F}" type="datetime1">
              <a:rPr lang="en-US" smtClean="0"/>
              <a:t>6/13/2025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7230D1-7A5D-4431-94E9-C99F3C495A2C}" type="slidenum">
              <a:rPr lang="en-US" smtClean="0"/>
              <a:t>‹#›</a:t>
            </a:fld>
            <a:endParaRPr lang="en-US" dirty="0"/>
          </a:p>
        </p:txBody>
      </p:sp>
    </p:spTree>
    <p:extLst>
      <p:ext uri="{BB962C8B-B14F-4D97-AF65-F5344CB8AC3E}">
        <p14:creationId xmlns:p14="http://schemas.microsoft.com/office/powerpoint/2010/main" val="4105468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7DF947-0B93-4F60-B77D-D1F3158E3987}" type="datetime1">
              <a:rPr lang="en-US" smtClean="0"/>
              <a:t>6/13/2025</a:t>
            </a:fld>
            <a:endParaRPr lang="en-US" dirty="0"/>
          </a:p>
        </p:txBody>
      </p:sp>
      <p:sp>
        <p:nvSpPr>
          <p:cNvPr id="5" name="Footer Placeholder 4"/>
          <p:cNvSpPr>
            <a:spLocks noGrp="1"/>
          </p:cNvSpPr>
          <p:nvPr>
            <p:ph type="ftr" sz="quarter" idx="11"/>
          </p:nvPr>
        </p:nvSpPr>
        <p:spPr>
          <a:xfrm>
            <a:off x="3124200" y="92075"/>
            <a:ext cx="2895600" cy="365125"/>
          </a:xfrm>
        </p:spPr>
        <p:txBody>
          <a:bodyPr/>
          <a:lstStyle/>
          <a:p>
            <a:endParaRPr lang="en-US" dirty="0"/>
          </a:p>
        </p:txBody>
      </p:sp>
      <p:sp>
        <p:nvSpPr>
          <p:cNvPr id="6" name="Slide Number Placeholder 5"/>
          <p:cNvSpPr>
            <a:spLocks noGrp="1"/>
          </p:cNvSpPr>
          <p:nvPr>
            <p:ph type="sldNum" sz="quarter" idx="12"/>
          </p:nvPr>
        </p:nvSpPr>
        <p:spPr/>
        <p:txBody>
          <a:bodyPr/>
          <a:lstStyle/>
          <a:p>
            <a:fld id="{3E7230D1-7A5D-4431-94E9-C99F3C495A2C}" type="slidenum">
              <a:rPr lang="en-US" smtClean="0"/>
              <a:t>‹#›</a:t>
            </a:fld>
            <a:endParaRPr lang="en-US" dirty="0"/>
          </a:p>
        </p:txBody>
      </p:sp>
    </p:spTree>
    <p:extLst>
      <p:ext uri="{BB962C8B-B14F-4D97-AF65-F5344CB8AC3E}">
        <p14:creationId xmlns:p14="http://schemas.microsoft.com/office/powerpoint/2010/main" val="3465124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38200"/>
          </a:xfrm>
        </p:spPr>
        <p:txBody>
          <a:bodyPr/>
          <a:lstStyle/>
          <a:p>
            <a:r>
              <a:rPr lang="en-US"/>
              <a:t>Click to edit Master title style</a:t>
            </a:r>
          </a:p>
        </p:txBody>
      </p:sp>
      <p:sp>
        <p:nvSpPr>
          <p:cNvPr id="3" name="Content Placeholder 2"/>
          <p:cNvSpPr>
            <a:spLocks noGrp="1"/>
          </p:cNvSpPr>
          <p:nvPr>
            <p:ph sz="half" idx="1"/>
          </p:nvPr>
        </p:nvSpPr>
        <p:spPr>
          <a:xfrm>
            <a:off x="457200" y="1600201"/>
            <a:ext cx="4038600" cy="41909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1909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5935AD-7AAA-4455-AD21-8AA50D65C0F9}" type="datetime1">
              <a:rPr lang="en-US" smtClean="0"/>
              <a:t>6/13/2025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7230D1-7A5D-4431-94E9-C99F3C495A2C}" type="slidenum">
              <a:rPr lang="en-US" smtClean="0"/>
              <a:t>‹#›</a:t>
            </a:fld>
            <a:endParaRPr lang="en-US" dirty="0"/>
          </a:p>
        </p:txBody>
      </p:sp>
    </p:spTree>
    <p:extLst>
      <p:ext uri="{BB962C8B-B14F-4D97-AF65-F5344CB8AC3E}">
        <p14:creationId xmlns:p14="http://schemas.microsoft.com/office/powerpoint/2010/main" val="3377200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762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616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616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0395719-16F1-4AB9-8085-389C7FF9ADE6}" type="datetime1">
              <a:rPr lang="en-US" smtClean="0"/>
              <a:t>6/13/2025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E7230D1-7A5D-4431-94E9-C99F3C495A2C}" type="slidenum">
              <a:rPr lang="en-US" smtClean="0"/>
              <a:t>‹#›</a:t>
            </a:fld>
            <a:endParaRPr lang="en-US" dirty="0"/>
          </a:p>
        </p:txBody>
      </p:sp>
    </p:spTree>
    <p:extLst>
      <p:ext uri="{BB962C8B-B14F-4D97-AF65-F5344CB8AC3E}">
        <p14:creationId xmlns:p14="http://schemas.microsoft.com/office/powerpoint/2010/main" val="3786626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376B21-10BE-43E3-8EBE-47CF97A8471C}" type="datetime1">
              <a:rPr lang="en-US" smtClean="0"/>
              <a:t>6/13/2025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E7230D1-7A5D-4431-94E9-C99F3C495A2C}" type="slidenum">
              <a:rPr lang="en-US" smtClean="0"/>
              <a:t>‹#›</a:t>
            </a:fld>
            <a:endParaRPr lang="en-US" dirty="0"/>
          </a:p>
        </p:txBody>
      </p:sp>
    </p:spTree>
    <p:extLst>
      <p:ext uri="{BB962C8B-B14F-4D97-AF65-F5344CB8AC3E}">
        <p14:creationId xmlns:p14="http://schemas.microsoft.com/office/powerpoint/2010/main" val="3259452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49B05B-D793-4274-88A9-88FACBA97B5E}" type="datetime1">
              <a:rPr lang="en-US" smtClean="0"/>
              <a:t>6/13/2025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E7230D1-7A5D-4431-94E9-C99F3C495A2C}" type="slidenum">
              <a:rPr lang="en-US" smtClean="0"/>
              <a:t>‹#›</a:t>
            </a:fld>
            <a:endParaRPr lang="en-US" dirty="0"/>
          </a:p>
        </p:txBody>
      </p:sp>
    </p:spTree>
    <p:extLst>
      <p:ext uri="{BB962C8B-B14F-4D97-AF65-F5344CB8AC3E}">
        <p14:creationId xmlns:p14="http://schemas.microsoft.com/office/powerpoint/2010/main" val="3023176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3008313" cy="10668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609601"/>
            <a:ext cx="5111750" cy="51815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676401"/>
            <a:ext cx="3008313" cy="41147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E9262C-5A79-4218-A0C6-4663F4D3BE1C}" type="datetime1">
              <a:rPr lang="en-US" smtClean="0"/>
              <a:t>6/13/2025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7230D1-7A5D-4431-94E9-C99F3C495A2C}" type="slidenum">
              <a:rPr lang="en-US" smtClean="0"/>
              <a:t>‹#›</a:t>
            </a:fld>
            <a:endParaRPr lang="en-US" dirty="0"/>
          </a:p>
        </p:txBody>
      </p:sp>
    </p:spTree>
    <p:extLst>
      <p:ext uri="{BB962C8B-B14F-4D97-AF65-F5344CB8AC3E}">
        <p14:creationId xmlns:p14="http://schemas.microsoft.com/office/powerpoint/2010/main" val="1419341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38100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181600"/>
            <a:ext cx="5486400" cy="76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A86009-727E-4066-BE87-C3AF41232EEE}" type="datetime1">
              <a:rPr lang="en-US" smtClean="0"/>
              <a:t>6/13/2025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7230D1-7A5D-4431-94E9-C99F3C495A2C}" type="slidenum">
              <a:rPr lang="en-US" smtClean="0"/>
              <a:t>‹#›</a:t>
            </a:fld>
            <a:endParaRPr lang="en-US" dirty="0"/>
          </a:p>
        </p:txBody>
      </p:sp>
    </p:spTree>
    <p:extLst>
      <p:ext uri="{BB962C8B-B14F-4D97-AF65-F5344CB8AC3E}">
        <p14:creationId xmlns:p14="http://schemas.microsoft.com/office/powerpoint/2010/main" val="3146158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44562"/>
            <a:ext cx="8229600" cy="8080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905000"/>
            <a:ext cx="8229600" cy="38623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152400"/>
            <a:ext cx="2133600" cy="365125"/>
          </a:xfrm>
          <a:prstGeom prst="rect">
            <a:avLst/>
          </a:prstGeom>
        </p:spPr>
        <p:txBody>
          <a:bodyPr vert="horz" lIns="91440" tIns="45720" rIns="91440" bIns="45720" rtlCol="0" anchor="ctr"/>
          <a:lstStyle>
            <a:lvl1pPr algn="l">
              <a:defRPr sz="1200">
                <a:solidFill>
                  <a:schemeClr val="tx1">
                    <a:tint val="75000"/>
                  </a:schemeClr>
                </a:solidFill>
                <a:latin typeface="+mj-lt"/>
                <a:cs typeface="Times New Roman" panose="02020603050405020304" pitchFamily="18" charset="0"/>
              </a:defRPr>
            </a:lvl1pPr>
          </a:lstStyle>
          <a:p>
            <a:fld id="{53686CD9-CE9B-44FE-845D-2597FDBC44FF}" type="datetime1">
              <a:rPr lang="en-US" smtClean="0"/>
              <a:t>6/13/2025</a:t>
            </a:fld>
            <a:endParaRPr lang="en-US" dirty="0"/>
          </a:p>
        </p:txBody>
      </p:sp>
      <p:sp>
        <p:nvSpPr>
          <p:cNvPr id="5" name="Footer Placeholder 4"/>
          <p:cNvSpPr>
            <a:spLocks noGrp="1"/>
          </p:cNvSpPr>
          <p:nvPr>
            <p:ph type="ftr" sz="quarter" idx="3"/>
          </p:nvPr>
        </p:nvSpPr>
        <p:spPr>
          <a:xfrm>
            <a:off x="3124200" y="168275"/>
            <a:ext cx="2895600" cy="365125"/>
          </a:xfrm>
          <a:prstGeom prst="rect">
            <a:avLst/>
          </a:prstGeom>
        </p:spPr>
        <p:txBody>
          <a:bodyPr vert="horz" lIns="91440" tIns="45720" rIns="91440" bIns="45720" rtlCol="0" anchor="ctr"/>
          <a:lstStyle>
            <a:lvl1pPr algn="ctr">
              <a:defRPr sz="1200">
                <a:solidFill>
                  <a:schemeClr val="tx1">
                    <a:tint val="75000"/>
                  </a:schemeClr>
                </a:solidFill>
                <a:latin typeface="+mj-lt"/>
                <a:cs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6553200" y="168275"/>
            <a:ext cx="2133600" cy="365125"/>
          </a:xfrm>
          <a:prstGeom prst="rect">
            <a:avLst/>
          </a:prstGeom>
        </p:spPr>
        <p:txBody>
          <a:bodyPr vert="horz" lIns="91440" tIns="45720" rIns="91440" bIns="45720" rtlCol="0" anchor="ctr"/>
          <a:lstStyle>
            <a:lvl1pPr algn="r">
              <a:defRPr sz="1200">
                <a:solidFill>
                  <a:schemeClr val="tx1">
                    <a:tint val="75000"/>
                  </a:schemeClr>
                </a:solidFill>
                <a:latin typeface="+mj-lt"/>
                <a:cs typeface="Times New Roman" panose="02020603050405020304" pitchFamily="18" charset="0"/>
              </a:defRPr>
            </a:lvl1pPr>
          </a:lstStyle>
          <a:p>
            <a:fld id="{3E7230D1-7A5D-4431-94E9-C99F3C495A2C}" type="slidenum">
              <a:rPr lang="en-US" smtClean="0"/>
              <a:t>‹#›</a:t>
            </a:fld>
            <a:endParaRPr lang="en-US" dirty="0"/>
          </a:p>
        </p:txBody>
      </p:sp>
      <p:sp>
        <p:nvSpPr>
          <p:cNvPr id="7" name="Rectangle 6"/>
          <p:cNvSpPr/>
          <p:nvPr/>
        </p:nvSpPr>
        <p:spPr>
          <a:xfrm>
            <a:off x="0" y="6248400"/>
            <a:ext cx="9144000" cy="625475"/>
          </a:xfrm>
          <a:prstGeom prst="rect">
            <a:avLst/>
          </a:prstGeom>
          <a:solidFill>
            <a:schemeClr val="accent6"/>
          </a:solidFill>
          <a:ln/>
        </p:spPr>
        <p:style>
          <a:lnRef idx="1">
            <a:schemeClr val="accent2"/>
          </a:lnRef>
          <a:fillRef idx="3">
            <a:schemeClr val="accent2"/>
          </a:fillRef>
          <a:effectRef idx="2">
            <a:schemeClr val="accent2"/>
          </a:effectRef>
          <a:fontRef idx="minor">
            <a:schemeClr val="lt1"/>
          </a:fontRef>
        </p:style>
        <p:txBody>
          <a:bodyPr rtlCol="0" anchor="ctr"/>
          <a:lstStyle/>
          <a:p>
            <a:pPr algn="l"/>
            <a:endParaRPr lang="en-US" sz="1200" b="1" dirty="0">
              <a:latin typeface="+mj-lt"/>
            </a:endParaRPr>
          </a:p>
        </p:txBody>
      </p:sp>
      <p:sp>
        <p:nvSpPr>
          <p:cNvPr id="9" name="TextBox 8"/>
          <p:cNvSpPr txBox="1"/>
          <p:nvPr/>
        </p:nvSpPr>
        <p:spPr>
          <a:xfrm>
            <a:off x="304800" y="6428601"/>
            <a:ext cx="2590800" cy="276999"/>
          </a:xfrm>
          <a:prstGeom prst="rect">
            <a:avLst/>
          </a:prstGeom>
          <a:noFill/>
        </p:spPr>
        <p:txBody>
          <a:bodyPr wrap="square" rtlCol="0">
            <a:spAutoFit/>
          </a:bodyPr>
          <a:lstStyle/>
          <a:p>
            <a:r>
              <a:rPr lang="en-US" sz="1200" b="1" dirty="0">
                <a:solidFill>
                  <a:schemeClr val="bg1"/>
                </a:solidFill>
                <a:latin typeface="+mj-lt"/>
              </a:rPr>
              <a:t>Maryland Public Service</a:t>
            </a:r>
            <a:r>
              <a:rPr lang="en-US" sz="1200" b="1" baseline="0" dirty="0">
                <a:solidFill>
                  <a:schemeClr val="bg1"/>
                </a:solidFill>
                <a:latin typeface="+mj-lt"/>
              </a:rPr>
              <a:t> Commission</a:t>
            </a:r>
            <a:endParaRPr lang="en-US" sz="1200" b="1" dirty="0">
              <a:solidFill>
                <a:schemeClr val="bg1"/>
              </a:solidFill>
              <a:latin typeface="+mj-lt"/>
            </a:endParaRPr>
          </a:p>
        </p:txBody>
      </p:sp>
      <p:sp>
        <p:nvSpPr>
          <p:cNvPr id="10" name="TextBox 9"/>
          <p:cNvSpPr txBox="1"/>
          <p:nvPr/>
        </p:nvSpPr>
        <p:spPr>
          <a:xfrm>
            <a:off x="2971800" y="6428601"/>
            <a:ext cx="2590800" cy="276999"/>
          </a:xfrm>
          <a:prstGeom prst="rect">
            <a:avLst/>
          </a:prstGeom>
          <a:noFill/>
        </p:spPr>
        <p:txBody>
          <a:bodyPr wrap="square" rtlCol="0">
            <a:spAutoFit/>
          </a:bodyPr>
          <a:lstStyle/>
          <a:p>
            <a:r>
              <a:rPr lang="en-US" sz="1200" b="1" dirty="0">
                <a:solidFill>
                  <a:schemeClr val="bg1"/>
                </a:solidFill>
                <a:latin typeface="+mj-lt"/>
              </a:rPr>
              <a:t>Baltimore,</a:t>
            </a:r>
            <a:r>
              <a:rPr lang="en-US" sz="1200" b="1" baseline="0" dirty="0">
                <a:solidFill>
                  <a:schemeClr val="bg1"/>
                </a:solidFill>
                <a:latin typeface="+mj-lt"/>
              </a:rPr>
              <a:t> </a:t>
            </a:r>
            <a:r>
              <a:rPr lang="en-US" sz="1200" b="1" dirty="0">
                <a:solidFill>
                  <a:schemeClr val="bg1"/>
                </a:solidFill>
                <a:latin typeface="+mj-lt"/>
              </a:rPr>
              <a:t>Maryland</a:t>
            </a:r>
          </a:p>
        </p:txBody>
      </p:sp>
      <p:cxnSp>
        <p:nvCxnSpPr>
          <p:cNvPr id="14" name="Straight Connector 13"/>
          <p:cNvCxnSpPr/>
          <p:nvPr/>
        </p:nvCxnSpPr>
        <p:spPr>
          <a:xfrm>
            <a:off x="2895600" y="6490901"/>
            <a:ext cx="0" cy="138499"/>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239000" y="5795127"/>
            <a:ext cx="1905000" cy="1082674"/>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337041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914400" rtl="0" eaLnBrk="1" latinLnBrk="0" hangingPunct="1">
        <a:spcBef>
          <a:spcPct val="0"/>
        </a:spcBef>
        <a:buNone/>
        <a:defRPr sz="4400" b="1" kern="1200">
          <a:solidFill>
            <a:schemeClr val="tx1"/>
          </a:solidFill>
          <a:latin typeface="+mj-lt"/>
          <a:ea typeface="Yu Gothic" panose="020B0400000000000000" pitchFamily="34" charset="-128"/>
          <a:cs typeface="Times New Roman" panose="02020603050405020304" pitchFamily="18"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Times New Roman" panose="02020603050405020304" pitchFamily="18" charset="0"/>
          <a:ea typeface="Yu Gothic" panose="020B0400000000000000" pitchFamily="34" charset="-128"/>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Yu Gothic" panose="020B0400000000000000" pitchFamily="34" charset="-128"/>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Yu Gothic" panose="020B0400000000000000" pitchFamily="34" charset="-128"/>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Yu Gothic" panose="020B0400000000000000" pitchFamily="34" charset="-128"/>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Yu Gothic" panose="020B0400000000000000" pitchFamily="34" charset="-128"/>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gatsadmin@pjm-eis.com" TargetMode="External"/><Relationship Id="rId2" Type="http://schemas.openxmlformats.org/officeDocument/2006/relationships/hyperlink" Target="https://www.pjm-eis.com/getting-starte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psc.state.md.us/electricity/wp-content/uploads/sites/2/MD-PSC-New-SREC-Application-Portal-User-Guide.pdf" TargetMode="External"/><Relationship Id="rId2" Type="http://schemas.openxmlformats.org/officeDocument/2006/relationships/hyperlink" Target="http://www.pscrec.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pjm-eis.com/" TargetMode="External"/><Relationship Id="rId2" Type="http://schemas.openxmlformats.org/officeDocument/2006/relationships/hyperlink" Target="https://www.pscrec.com/" TargetMode="External"/><Relationship Id="rId1" Type="http://schemas.openxmlformats.org/officeDocument/2006/relationships/slideLayout" Target="../slideLayouts/slideLayout8.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hyperlink" Target="mailto:pvsolarapplication.application@maryland.go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pjm-eis.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dat.maryland.gov/businesses/Pages/Internet-Certificate-of-Status.aspx" TargetMode="Externa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hyperlink" Target="https://www.pjm-eis.com/getting-started" TargetMode="External"/><Relationship Id="rId2" Type="http://schemas.openxmlformats.org/officeDocument/2006/relationships/hyperlink" Target="https://www.pjm-eis.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1470025"/>
          </a:xfrm>
        </p:spPr>
        <p:txBody>
          <a:bodyPr/>
          <a:lstStyle/>
          <a:p>
            <a:r>
              <a:rPr lang="en-US" dirty="0">
                <a:latin typeface="Times New Roman" panose="02020603050405020304" pitchFamily="18" charset="0"/>
                <a:cs typeface="Times New Roman" panose="02020603050405020304" pitchFamily="18" charset="0"/>
              </a:rPr>
              <a:t>Maryland Public Service Commission</a:t>
            </a:r>
          </a:p>
        </p:txBody>
      </p:sp>
      <p:sp>
        <p:nvSpPr>
          <p:cNvPr id="5" name="Subtitle 4"/>
          <p:cNvSpPr>
            <a:spLocks noGrp="1"/>
          </p:cNvSpPr>
          <p:nvPr>
            <p:ph type="subTitle" idx="1"/>
          </p:nvPr>
        </p:nvSpPr>
        <p:spPr>
          <a:xfrm>
            <a:off x="1371600" y="2762865"/>
            <a:ext cx="6400800" cy="1981200"/>
          </a:xfrm>
        </p:spPr>
        <p:txBody>
          <a:bodyPr>
            <a:normAutofit fontScale="92500" lnSpcReduction="20000"/>
          </a:bodyPr>
          <a:lstStyle/>
          <a:p>
            <a:r>
              <a:rPr lang="en-US" dirty="0"/>
              <a:t>The mission of the Maryland Public Service Commission is to ensure safe, reliable, and economic public utility and transportation services to the citizens of Maryland</a:t>
            </a:r>
          </a:p>
          <a:p>
            <a:endParaRPr lang="en-US" dirty="0"/>
          </a:p>
        </p:txBody>
      </p:sp>
      <p:sp>
        <p:nvSpPr>
          <p:cNvPr id="7" name="Slide Number Placeholder 6"/>
          <p:cNvSpPr>
            <a:spLocks noGrp="1"/>
          </p:cNvSpPr>
          <p:nvPr>
            <p:ph type="sldNum" sz="quarter" idx="12"/>
          </p:nvPr>
        </p:nvSpPr>
        <p:spPr/>
        <p:txBody>
          <a:bodyPr/>
          <a:lstStyle/>
          <a:p>
            <a:fld id="{3E7230D1-7A5D-4431-94E9-C99F3C495A2C}" type="slidenum">
              <a:rPr lang="en-US" smtClean="0"/>
              <a:t>1</a:t>
            </a:fld>
            <a:endParaRPr lang="en-US" dirty="0"/>
          </a:p>
        </p:txBody>
      </p:sp>
    </p:spTree>
    <p:extLst>
      <p:ext uri="{BB962C8B-B14F-4D97-AF65-F5344CB8AC3E}">
        <p14:creationId xmlns:p14="http://schemas.microsoft.com/office/powerpoint/2010/main" val="495932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idx="1"/>
          </p:nvPr>
        </p:nvSpPr>
        <p:spPr>
          <a:xfrm>
            <a:off x="457200" y="1676401"/>
            <a:ext cx="8229600" cy="4114800"/>
          </a:xfrm>
        </p:spPr>
        <p:txBody>
          <a:bodyPr>
            <a:normAutofit/>
          </a:bodyPr>
          <a:lstStyle/>
          <a:p>
            <a:pPr marL="0" indent="0">
              <a:buNone/>
            </a:pPr>
            <a:r>
              <a:rPr lang="en-US" sz="2000" b="1" dirty="0">
                <a:solidFill>
                  <a:schemeClr val="accent1">
                    <a:lumMod val="75000"/>
                  </a:schemeClr>
                </a:solidFill>
              </a:rPr>
              <a:t>The Maryland Public Service Commission is not involved in SREC trading. Please reach out to the following agency for trading inquires: </a:t>
            </a:r>
          </a:p>
          <a:p>
            <a:endParaRPr lang="en-US" sz="2000" dirty="0"/>
          </a:p>
          <a:p>
            <a:pPr marL="285750" indent="-285750">
              <a:buFont typeface="Wingdings" pitchFamily="2" charset="2"/>
              <a:buChar char="q"/>
            </a:pPr>
            <a:r>
              <a:rPr lang="en-US" sz="2000" dirty="0"/>
              <a:t>PJM-EIS' Generation Attribute Tracking System (GATS) is a trading platform for solar renewable credits. Please contact them directly for Solar Renewable Energy Credits. Prior to registering with PJM GATS, you would first need a certification number from the Public Service Commission.</a:t>
            </a:r>
          </a:p>
          <a:p>
            <a:pPr marL="742950" lvl="1" indent="-285750">
              <a:buFont typeface="Wingdings" pitchFamily="2" charset="2"/>
              <a:buChar char="§"/>
            </a:pPr>
            <a:r>
              <a:rPr lang="en-US" sz="1800" dirty="0"/>
              <a:t>Website: </a:t>
            </a:r>
            <a:r>
              <a:rPr lang="en-US" sz="1800" dirty="0">
                <a:hlinkClick r:id="rId2"/>
              </a:rPr>
              <a:t>https://www.pjm-eis.com/getting-started</a:t>
            </a:r>
            <a:endParaRPr lang="en-US" sz="900" dirty="0"/>
          </a:p>
          <a:p>
            <a:pPr marL="742950" lvl="1" indent="-285750">
              <a:buFont typeface="Wingdings" pitchFamily="2" charset="2"/>
              <a:buChar char="§"/>
            </a:pPr>
            <a:r>
              <a:rPr lang="en-US" sz="1800" dirty="0"/>
              <a:t>Email: </a:t>
            </a:r>
            <a:r>
              <a:rPr lang="en-US" sz="1800" dirty="0">
                <a:hlinkClick r:id="rId3"/>
              </a:rPr>
              <a:t>gatsadmin@pjm-eis.com</a:t>
            </a:r>
            <a:endParaRPr lang="en-US" sz="1800" dirty="0"/>
          </a:p>
          <a:p>
            <a:pPr marL="742950" lvl="1" indent="-285750">
              <a:buFont typeface="Wingdings" pitchFamily="2" charset="2"/>
              <a:buChar char="§"/>
            </a:pPr>
            <a:r>
              <a:rPr lang="en-US" sz="1800" dirty="0"/>
              <a:t>Telephone: (877) 750-GATS (4287)</a:t>
            </a:r>
          </a:p>
          <a:p>
            <a:endParaRPr lang="en-US" sz="2000" dirty="0"/>
          </a:p>
          <a:p>
            <a:endParaRPr lang="en-US" sz="2000" dirty="0"/>
          </a:p>
        </p:txBody>
      </p:sp>
      <p:sp>
        <p:nvSpPr>
          <p:cNvPr id="4" name="Slide Number Placeholder 3"/>
          <p:cNvSpPr>
            <a:spLocks noGrp="1"/>
          </p:cNvSpPr>
          <p:nvPr>
            <p:ph type="sldNum" sz="quarter" idx="12"/>
          </p:nvPr>
        </p:nvSpPr>
        <p:spPr/>
        <p:txBody>
          <a:bodyPr/>
          <a:lstStyle/>
          <a:p>
            <a:fld id="{3E7230D1-7A5D-4431-94E9-C99F3C495A2C}" type="slidenum">
              <a:rPr lang="en-US" smtClean="0"/>
              <a:t>10</a:t>
            </a:fld>
            <a:endParaRPr lang="en-US" dirty="0"/>
          </a:p>
        </p:txBody>
      </p:sp>
      <p:sp>
        <p:nvSpPr>
          <p:cNvPr id="3" name="Title 1">
            <a:extLst>
              <a:ext uri="{FF2B5EF4-FFF2-40B4-BE49-F238E27FC236}">
                <a16:creationId xmlns:a16="http://schemas.microsoft.com/office/drawing/2014/main" id="{FD739BF8-D028-A2CB-2C0E-AF446AA75DC8}"/>
              </a:ext>
            </a:extLst>
          </p:cNvPr>
          <p:cNvSpPr txBox="1">
            <a:spLocks/>
          </p:cNvSpPr>
          <p:nvPr/>
        </p:nvSpPr>
        <p:spPr>
          <a:xfrm>
            <a:off x="457200" y="4572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Yu Gothic" panose="020B0400000000000000" pitchFamily="34" charset="-128"/>
                <a:cs typeface="Times New Roman" panose="02020603050405020304" pitchFamily="18" charset="0"/>
              </a:defRPr>
            </a:lvl1pPr>
          </a:lstStyle>
          <a:p>
            <a:r>
              <a:rPr lang="en-US" sz="3200" u="sng" dirty="0">
                <a:latin typeface="Times New Roman" panose="02020603050405020304" pitchFamily="18" charset="0"/>
              </a:rPr>
              <a:t>Frequently Asked Questions (cont’d)</a:t>
            </a:r>
            <a:endParaRPr lang="en-US" sz="3200" dirty="0">
              <a:latin typeface="Times New Roman" panose="02020603050405020304" pitchFamily="18" charset="0"/>
            </a:endParaRPr>
          </a:p>
        </p:txBody>
      </p:sp>
    </p:spTree>
    <p:extLst>
      <p:ext uri="{BB962C8B-B14F-4D97-AF65-F5344CB8AC3E}">
        <p14:creationId xmlns:p14="http://schemas.microsoft.com/office/powerpoint/2010/main" val="2059957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D2BDA-65AF-9169-3595-FCC8052DF097}"/>
              </a:ext>
            </a:extLst>
          </p:cNvPr>
          <p:cNvSpPr>
            <a:spLocks noGrp="1"/>
          </p:cNvSpPr>
          <p:nvPr>
            <p:ph type="title"/>
          </p:nvPr>
        </p:nvSpPr>
        <p:spPr>
          <a:xfrm>
            <a:off x="609600" y="-106363"/>
            <a:ext cx="7924800" cy="817274"/>
          </a:xfrm>
        </p:spPr>
        <p:txBody>
          <a:bodyPr>
            <a:normAutofit/>
          </a:bodyPr>
          <a:lstStyle/>
          <a:p>
            <a:r>
              <a:rPr lang="en-US" sz="3200" u="sng" dirty="0">
                <a:latin typeface="Times New Roman" panose="02020603050405020304" pitchFamily="18" charset="0"/>
              </a:rPr>
              <a:t>Glossary:</a:t>
            </a:r>
          </a:p>
        </p:txBody>
      </p:sp>
      <p:sp>
        <p:nvSpPr>
          <p:cNvPr id="3" name="Content Placeholder 2">
            <a:extLst>
              <a:ext uri="{FF2B5EF4-FFF2-40B4-BE49-F238E27FC236}">
                <a16:creationId xmlns:a16="http://schemas.microsoft.com/office/drawing/2014/main" id="{8A590BA0-17B6-93FD-695F-88854E6D4235}"/>
              </a:ext>
            </a:extLst>
          </p:cNvPr>
          <p:cNvSpPr>
            <a:spLocks noGrp="1"/>
          </p:cNvSpPr>
          <p:nvPr>
            <p:ph idx="1"/>
          </p:nvPr>
        </p:nvSpPr>
        <p:spPr>
          <a:xfrm>
            <a:off x="76200" y="533400"/>
            <a:ext cx="8991600" cy="5678344"/>
          </a:xfrm>
        </p:spPr>
        <p:txBody>
          <a:bodyPr>
            <a:noAutofit/>
          </a:bodyPr>
          <a:lstStyle/>
          <a:p>
            <a:pPr marL="0" indent="0">
              <a:buNone/>
            </a:pPr>
            <a:r>
              <a:rPr lang="en-US" sz="1200" b="1" dirty="0"/>
              <a:t>Certificate Number:</a:t>
            </a:r>
            <a:r>
              <a:rPr lang="en-US" sz="1200" dirty="0"/>
              <a:t> A unique identifier assigned to an APPROVED Application. Example: MD-XXXXX-SUN-01</a:t>
            </a:r>
          </a:p>
          <a:p>
            <a:pPr marL="0" indent="0">
              <a:buNone/>
            </a:pPr>
            <a:r>
              <a:rPr lang="en-US" sz="1200" dirty="0"/>
              <a:t> </a:t>
            </a:r>
          </a:p>
          <a:p>
            <a:pPr marL="0" indent="0">
              <a:buNone/>
            </a:pPr>
            <a:r>
              <a:rPr lang="en-US" sz="1200" b="1" dirty="0"/>
              <a:t>Applicant Name: </a:t>
            </a:r>
            <a:r>
              <a:rPr lang="en-US" sz="1200" dirty="0"/>
              <a:t>Party submitting the application.</a:t>
            </a:r>
          </a:p>
          <a:p>
            <a:pPr marL="0" indent="0">
              <a:buNone/>
            </a:pPr>
            <a:endParaRPr lang="en-US" sz="1200" dirty="0"/>
          </a:p>
          <a:p>
            <a:pPr marL="0" indent="0">
              <a:buNone/>
            </a:pPr>
            <a:r>
              <a:rPr lang="en-US" sz="1200" dirty="0"/>
              <a:t> </a:t>
            </a:r>
            <a:r>
              <a:rPr lang="en-US" sz="1200" b="1" dirty="0"/>
              <a:t>System Owner Name: </a:t>
            </a:r>
            <a:r>
              <a:rPr lang="en-US" sz="1200" dirty="0"/>
              <a:t>Party who owns the system.</a:t>
            </a:r>
          </a:p>
          <a:p>
            <a:pPr marL="0" indent="0">
              <a:buNone/>
            </a:pPr>
            <a:r>
              <a:rPr lang="en-US" sz="1200" dirty="0"/>
              <a:t> </a:t>
            </a:r>
          </a:p>
          <a:p>
            <a:pPr marL="0" indent="0">
              <a:buNone/>
            </a:pPr>
            <a:r>
              <a:rPr lang="en-US" sz="1200" b="1" dirty="0"/>
              <a:t>Utility:</a:t>
            </a:r>
            <a:r>
              <a:rPr lang="en-US" sz="1200" dirty="0"/>
              <a:t> Company that provides electricity to your facility.</a:t>
            </a:r>
          </a:p>
          <a:p>
            <a:pPr marL="0" indent="0">
              <a:buNone/>
            </a:pPr>
            <a:r>
              <a:rPr lang="en-US" sz="1200" dirty="0"/>
              <a:t> </a:t>
            </a:r>
          </a:p>
          <a:p>
            <a:pPr marL="0" indent="0">
              <a:buNone/>
            </a:pPr>
            <a:r>
              <a:rPr lang="en-US" sz="1200" b="1" dirty="0"/>
              <a:t>Fac Name: </a:t>
            </a:r>
            <a:r>
              <a:rPr lang="en-US" sz="1200" dirty="0"/>
              <a:t>Facility owner listed on the Interconnection Agreement Certificate of Completion (IACOC).</a:t>
            </a:r>
          </a:p>
          <a:p>
            <a:pPr marL="0" indent="0">
              <a:buNone/>
            </a:pPr>
            <a:r>
              <a:rPr lang="en-US" sz="1200" dirty="0"/>
              <a:t> </a:t>
            </a:r>
          </a:p>
          <a:p>
            <a:pPr marL="0" indent="0">
              <a:buNone/>
            </a:pPr>
            <a:r>
              <a:rPr lang="en-US" sz="1200" b="1" dirty="0"/>
              <a:t>Fac Address: </a:t>
            </a:r>
            <a:r>
              <a:rPr lang="en-US" sz="1200" dirty="0"/>
              <a:t>Facility address listed on the IACOC.</a:t>
            </a:r>
          </a:p>
          <a:p>
            <a:pPr marL="0" indent="0">
              <a:buNone/>
            </a:pPr>
            <a:r>
              <a:rPr lang="en-US" sz="1200" dirty="0"/>
              <a:t> </a:t>
            </a:r>
          </a:p>
          <a:p>
            <a:pPr marL="0" indent="0">
              <a:buNone/>
            </a:pPr>
            <a:r>
              <a:rPr lang="en-US" sz="1200" b="1" dirty="0"/>
              <a:t>Filing Company Name: </a:t>
            </a:r>
            <a:r>
              <a:rPr lang="en-US" sz="1200" dirty="0"/>
              <a:t>Aggregating company (if applicable)</a:t>
            </a:r>
          </a:p>
          <a:p>
            <a:pPr marL="0" indent="0">
              <a:buNone/>
            </a:pPr>
            <a:endParaRPr lang="en-US" sz="1200" dirty="0"/>
          </a:p>
          <a:p>
            <a:pPr marL="0" indent="0">
              <a:buNone/>
            </a:pPr>
            <a:r>
              <a:rPr lang="en-US" sz="1200" b="1" dirty="0"/>
              <a:t>Operation and Online Date: </a:t>
            </a:r>
            <a:r>
              <a:rPr lang="en-US" sz="1200" dirty="0"/>
              <a:t>Date the system was turned on at the facility. </a:t>
            </a:r>
          </a:p>
          <a:p>
            <a:pPr marL="0" indent="0">
              <a:buNone/>
            </a:pPr>
            <a:endParaRPr lang="en-US" sz="1200" b="1" dirty="0"/>
          </a:p>
          <a:p>
            <a:pPr marL="0" indent="0">
              <a:buNone/>
            </a:pPr>
            <a:r>
              <a:rPr lang="en-US" sz="1200" b="1" dirty="0"/>
              <a:t>Aggregate Net Metering: </a:t>
            </a:r>
            <a:r>
              <a:rPr lang="en-US" sz="1200" dirty="0"/>
              <a:t>Aggregate Net Metering is a special type of net metering limited to certain customers and is accomplished by combining meter readings from multiple utility service points by using the physical interconnection of service points or by summing the total usage from two or more meters (virtual aggregation). See PUA 7-306.3 and COMAR 20.50.10.07 and .08. An agriculture example would be combining the load on a farm’s barn, outbuildings, and residence. A solar array may be installed on a barn, which would generally have excellent sun exposure, although it would use little electric power. Joining the load of the residence (which may have less roof area or be in a shady location) and outbuildings to the load of the barn would make the installation more practical and cost-effective for the customer. </a:t>
            </a:r>
          </a:p>
          <a:p>
            <a:pPr marL="0" indent="0">
              <a:buNone/>
            </a:pPr>
            <a:endParaRPr lang="en-US" sz="1200" b="1" dirty="0"/>
          </a:p>
          <a:p>
            <a:pPr marL="0" indent="0">
              <a:buNone/>
            </a:pPr>
            <a:r>
              <a:rPr lang="en-US" sz="1200" b="1" dirty="0"/>
              <a:t>Co-Location:</a:t>
            </a:r>
            <a:r>
              <a:rPr lang="en-US" sz="1200" dirty="0"/>
              <a:t> Refers to a separately-metered solar array being located on the same or an adjacent parcel of land as another separately metered solar array. Co-location typically relates to Community Solar projects as discussed within PUA 7-306.2 and COMAR 20.62.03.08.</a:t>
            </a:r>
          </a:p>
        </p:txBody>
      </p:sp>
      <p:sp>
        <p:nvSpPr>
          <p:cNvPr id="4" name="Slide Number Placeholder 3">
            <a:extLst>
              <a:ext uri="{FF2B5EF4-FFF2-40B4-BE49-F238E27FC236}">
                <a16:creationId xmlns:a16="http://schemas.microsoft.com/office/drawing/2014/main" id="{F0C3426C-6195-9D24-3187-B6D2369891B8}"/>
              </a:ext>
            </a:extLst>
          </p:cNvPr>
          <p:cNvSpPr>
            <a:spLocks noGrp="1"/>
          </p:cNvSpPr>
          <p:nvPr>
            <p:ph type="sldNum" sz="quarter" idx="12"/>
          </p:nvPr>
        </p:nvSpPr>
        <p:spPr/>
        <p:txBody>
          <a:bodyPr/>
          <a:lstStyle/>
          <a:p>
            <a:fld id="{3E7230D1-7A5D-4431-94E9-C99F3C495A2C}" type="slidenum">
              <a:rPr lang="en-US" smtClean="0"/>
              <a:t>11</a:t>
            </a:fld>
            <a:endParaRPr lang="en-US" dirty="0"/>
          </a:p>
        </p:txBody>
      </p:sp>
    </p:spTree>
    <p:extLst>
      <p:ext uri="{BB962C8B-B14F-4D97-AF65-F5344CB8AC3E}">
        <p14:creationId xmlns:p14="http://schemas.microsoft.com/office/powerpoint/2010/main" val="1805390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p:txBody>
          <a:bodyPr/>
          <a:lstStyle/>
          <a:p>
            <a:fld id="{3E7230D1-7A5D-4431-94E9-C99F3C495A2C}" type="slidenum">
              <a:rPr lang="en-US" smtClean="0"/>
              <a:t>12</a:t>
            </a:fld>
            <a:endParaRPr lang="en-US" dirty="0"/>
          </a:p>
        </p:txBody>
      </p:sp>
      <p:pic>
        <p:nvPicPr>
          <p:cNvPr id="2049"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685800"/>
            <a:ext cx="8245475" cy="499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a:extLst>
              <a:ext uri="{FF2B5EF4-FFF2-40B4-BE49-F238E27FC236}">
                <a16:creationId xmlns:a16="http://schemas.microsoft.com/office/drawing/2014/main" id="{3F9D0FC3-4AAF-D8AD-26C1-95B489F62A11}"/>
              </a:ext>
            </a:extLst>
          </p:cNvPr>
          <p:cNvSpPr txBox="1"/>
          <p:nvPr/>
        </p:nvSpPr>
        <p:spPr>
          <a:xfrm>
            <a:off x="1143000" y="50800"/>
            <a:ext cx="6858000" cy="861774"/>
          </a:xfrm>
          <a:prstGeom prst="rect">
            <a:avLst/>
          </a:prstGeom>
          <a:noFill/>
        </p:spPr>
        <p:txBody>
          <a:bodyPr wrap="square" rtlCol="0">
            <a:spAutoFit/>
          </a:bodyPr>
          <a:lstStyle/>
          <a:p>
            <a:pPr algn="ctr"/>
            <a:r>
              <a:rPr lang="en-US" sz="3200" b="1" u="sng" dirty="0"/>
              <a:t>Utility Contact Information</a:t>
            </a:r>
          </a:p>
          <a:p>
            <a:endParaRPr lang="en-US" dirty="0"/>
          </a:p>
        </p:txBody>
      </p:sp>
      <p:sp>
        <p:nvSpPr>
          <p:cNvPr id="7" name="TextBox 6">
            <a:extLst>
              <a:ext uri="{FF2B5EF4-FFF2-40B4-BE49-F238E27FC236}">
                <a16:creationId xmlns:a16="http://schemas.microsoft.com/office/drawing/2014/main" id="{DEEC3CC1-1D88-E407-3A30-59B90D8C5ADD}"/>
              </a:ext>
            </a:extLst>
          </p:cNvPr>
          <p:cNvSpPr txBox="1"/>
          <p:nvPr/>
        </p:nvSpPr>
        <p:spPr>
          <a:xfrm>
            <a:off x="2265218" y="3274352"/>
            <a:ext cx="4622800" cy="369332"/>
          </a:xfrm>
          <a:prstGeom prst="rect">
            <a:avLst/>
          </a:prstGeom>
          <a:noFill/>
        </p:spPr>
        <p:txBody>
          <a:bodyPr wrap="square">
            <a:spAutoFit/>
          </a:bodyPr>
          <a:lstStyle/>
          <a:p>
            <a:r>
              <a:rPr lang="en-US" b="0" dirty="0">
                <a:effectLst/>
              </a:rPr>
              <a:t> </a:t>
            </a:r>
            <a:endParaRPr lang="en-US" dirty="0"/>
          </a:p>
        </p:txBody>
      </p:sp>
      <p:sp>
        <p:nvSpPr>
          <p:cNvPr id="9" name="TextBox 8">
            <a:extLst>
              <a:ext uri="{FF2B5EF4-FFF2-40B4-BE49-F238E27FC236}">
                <a16:creationId xmlns:a16="http://schemas.microsoft.com/office/drawing/2014/main" id="{6EFDF901-5D7F-7C14-EED0-262452077D31}"/>
              </a:ext>
            </a:extLst>
          </p:cNvPr>
          <p:cNvSpPr txBox="1"/>
          <p:nvPr/>
        </p:nvSpPr>
        <p:spPr>
          <a:xfrm>
            <a:off x="2265218" y="3274352"/>
            <a:ext cx="4622800" cy="369332"/>
          </a:xfrm>
          <a:prstGeom prst="rect">
            <a:avLst/>
          </a:prstGeom>
          <a:noFill/>
        </p:spPr>
        <p:txBody>
          <a:bodyPr wrap="square">
            <a:spAutoFit/>
          </a:bodyPr>
          <a:lstStyle/>
          <a:p>
            <a:r>
              <a:rPr lang="en-US" b="0" dirty="0">
                <a:effectLst/>
              </a:rPr>
              <a:t> </a:t>
            </a:r>
            <a:endParaRPr lang="en-US" dirty="0"/>
          </a:p>
        </p:txBody>
      </p:sp>
      <p:sp>
        <p:nvSpPr>
          <p:cNvPr id="12" name="TextBox 11">
            <a:extLst>
              <a:ext uri="{FF2B5EF4-FFF2-40B4-BE49-F238E27FC236}">
                <a16:creationId xmlns:a16="http://schemas.microsoft.com/office/drawing/2014/main" id="{E48996B1-B727-5ADF-3275-CB6509193C43}"/>
              </a:ext>
            </a:extLst>
          </p:cNvPr>
          <p:cNvSpPr txBox="1"/>
          <p:nvPr/>
        </p:nvSpPr>
        <p:spPr>
          <a:xfrm>
            <a:off x="2265218" y="3274352"/>
            <a:ext cx="4622800" cy="369332"/>
          </a:xfrm>
          <a:prstGeom prst="rect">
            <a:avLst/>
          </a:prstGeom>
          <a:noFill/>
        </p:spPr>
        <p:txBody>
          <a:bodyPr wrap="square">
            <a:spAutoFit/>
          </a:bodyPr>
          <a:lstStyle/>
          <a:p>
            <a:r>
              <a:rPr lang="en-US" b="0" dirty="0">
                <a:effectLst/>
              </a:rPr>
              <a:t> </a:t>
            </a:r>
            <a:endParaRPr lang="en-US" dirty="0"/>
          </a:p>
        </p:txBody>
      </p:sp>
    </p:spTree>
    <p:extLst>
      <p:ext uri="{BB962C8B-B14F-4D97-AF65-F5344CB8AC3E}">
        <p14:creationId xmlns:p14="http://schemas.microsoft.com/office/powerpoint/2010/main" val="2809880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title"/>
          </p:nvPr>
        </p:nvSpPr>
        <p:spPr>
          <a:xfrm>
            <a:off x="457200" y="304801"/>
            <a:ext cx="8229600" cy="914400"/>
          </a:xfrm>
        </p:spPr>
        <p:txBody>
          <a:bodyPr>
            <a:noAutofit/>
          </a:bodyPr>
          <a:lstStyle/>
          <a:p>
            <a:r>
              <a:rPr lang="en-US" sz="3200" u="sng" dirty="0">
                <a:latin typeface="Times New Roman" panose="02020603050405020304" pitchFamily="18" charset="0"/>
              </a:rPr>
              <a:t>Maryland SREC Contact Directory</a:t>
            </a:r>
          </a:p>
        </p:txBody>
      </p:sp>
      <p:sp>
        <p:nvSpPr>
          <p:cNvPr id="19" name="Content Placeholder 18"/>
          <p:cNvSpPr>
            <a:spLocks noGrp="1"/>
          </p:cNvSpPr>
          <p:nvPr>
            <p:ph idx="1"/>
          </p:nvPr>
        </p:nvSpPr>
        <p:spPr>
          <a:xfrm>
            <a:off x="323850" y="1066800"/>
            <a:ext cx="8496300" cy="4991100"/>
          </a:xfrm>
        </p:spPr>
        <p:txBody>
          <a:bodyPr>
            <a:normAutofit fontScale="70000" lnSpcReduction="20000"/>
          </a:bodyPr>
          <a:lstStyle/>
          <a:p>
            <a:pPr marL="0" indent="0">
              <a:buNone/>
            </a:pPr>
            <a:r>
              <a:rPr lang="en-US" sz="2300" b="1" dirty="0"/>
              <a:t>The Maryland Public Service Commission (PSC)</a:t>
            </a:r>
            <a:r>
              <a:rPr lang="en-US" sz="2300" dirty="0"/>
              <a:t> is responsible for the certification of solar photovoltaic (PV) systems under the state’s Renewable Energy Portfolio Standard (RPS) Program.</a:t>
            </a:r>
          </a:p>
          <a:p>
            <a:pPr marL="0" indent="0">
              <a:buNone/>
            </a:pPr>
            <a:endParaRPr lang="en-US" dirty="0"/>
          </a:p>
          <a:p>
            <a:pPr marL="0" indent="0">
              <a:buNone/>
            </a:pPr>
            <a:r>
              <a:rPr lang="en-US" sz="2300" dirty="0"/>
              <a:t>If you need assistance, please refer to the appropriate contact below:</a:t>
            </a:r>
          </a:p>
          <a:p>
            <a:endParaRPr lang="en-US" sz="2300" b="1" dirty="0"/>
          </a:p>
          <a:p>
            <a:r>
              <a:rPr lang="en-US" sz="2300" b="1" dirty="0"/>
              <a:t>SREC Portal and Training Questions</a:t>
            </a:r>
            <a:br>
              <a:rPr lang="en-US" sz="2300" dirty="0"/>
            </a:br>
            <a:r>
              <a:rPr lang="en-US" sz="2300" dirty="0"/>
              <a:t>📧 monique.savoy1@maryland.gov</a:t>
            </a:r>
            <a:br>
              <a:rPr lang="en-US" sz="2300" dirty="0"/>
            </a:br>
            <a:r>
              <a:rPr lang="en-US" sz="2300" dirty="0"/>
              <a:t>📧 amira.mitchell@maryland.gov</a:t>
            </a:r>
          </a:p>
          <a:p>
            <a:endParaRPr lang="en-US" sz="2300" b="1" dirty="0"/>
          </a:p>
          <a:p>
            <a:r>
              <a:rPr lang="en-US" sz="2300" b="1" dirty="0"/>
              <a:t>SREC Compliance Information</a:t>
            </a:r>
            <a:br>
              <a:rPr lang="en-US" sz="2300" dirty="0"/>
            </a:br>
            <a:r>
              <a:rPr lang="en-US" sz="2300" dirty="0"/>
              <a:t>📧 christopher.lo@maryland.gov</a:t>
            </a:r>
          </a:p>
          <a:p>
            <a:endParaRPr lang="en-US" sz="2300" b="1" dirty="0"/>
          </a:p>
          <a:p>
            <a:r>
              <a:rPr lang="en-US" sz="2300" b="1" dirty="0"/>
              <a:t>SREC Application Fee Inquiries</a:t>
            </a:r>
            <a:br>
              <a:rPr lang="en-US" sz="2300" dirty="0"/>
            </a:br>
            <a:r>
              <a:rPr lang="en-US" sz="2300" dirty="0"/>
              <a:t>📧 nancy.bittner@maryland.gov</a:t>
            </a:r>
          </a:p>
          <a:p>
            <a:endParaRPr lang="en-US" sz="2300" b="1" dirty="0"/>
          </a:p>
          <a:p>
            <a:r>
              <a:rPr lang="en-US" sz="2300" b="1" dirty="0"/>
              <a:t>Outstanding SREC Concerns</a:t>
            </a:r>
            <a:br>
              <a:rPr lang="en-US" sz="2300" dirty="0"/>
            </a:br>
            <a:r>
              <a:rPr lang="en-US" sz="2300" dirty="0"/>
              <a:t>📧 matthew.phillips1@maryland.gov</a:t>
            </a:r>
          </a:p>
          <a:p>
            <a:endParaRPr lang="en-US" sz="2300" b="1" dirty="0"/>
          </a:p>
          <a:p>
            <a:pPr marL="0" indent="0">
              <a:buNone/>
            </a:pPr>
            <a:r>
              <a:rPr lang="en-US" sz="2300" b="1" dirty="0"/>
              <a:t>For application-related concerns:</a:t>
            </a:r>
            <a:br>
              <a:rPr lang="en-US" sz="2300" dirty="0"/>
            </a:br>
            <a:r>
              <a:rPr lang="en-US" sz="2300" dirty="0"/>
              <a:t>Please use the </a:t>
            </a:r>
            <a:r>
              <a:rPr lang="en-US" sz="2300" b="1" dirty="0"/>
              <a:t>PV Solar Portal messaging center</a:t>
            </a:r>
            <a:r>
              <a:rPr lang="en-US" sz="2300" dirty="0"/>
              <a:t> to submit your questions or updates.</a:t>
            </a:r>
          </a:p>
        </p:txBody>
      </p:sp>
      <p:sp>
        <p:nvSpPr>
          <p:cNvPr id="7" name="Slide Number Placeholder 6"/>
          <p:cNvSpPr>
            <a:spLocks noGrp="1"/>
          </p:cNvSpPr>
          <p:nvPr>
            <p:ph type="sldNum" sz="quarter" idx="12"/>
          </p:nvPr>
        </p:nvSpPr>
        <p:spPr/>
        <p:txBody>
          <a:bodyPr/>
          <a:lstStyle/>
          <a:p>
            <a:fld id="{3E7230D1-7A5D-4431-94E9-C99F3C495A2C}" type="slidenum">
              <a:rPr lang="en-US" smtClean="0"/>
              <a:t>13</a:t>
            </a:fld>
            <a:endParaRPr lang="en-US" dirty="0"/>
          </a:p>
        </p:txBody>
      </p:sp>
    </p:spTree>
    <p:extLst>
      <p:ext uri="{BB962C8B-B14F-4D97-AF65-F5344CB8AC3E}">
        <p14:creationId xmlns:p14="http://schemas.microsoft.com/office/powerpoint/2010/main" val="35085580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3E7230D1-7A5D-4431-94E9-C99F3C495A2C}" type="slidenum">
              <a:rPr lang="en-US" smtClean="0"/>
              <a:t>14</a:t>
            </a:fld>
            <a:endParaRPr lang="en-US" dirty="0"/>
          </a:p>
        </p:txBody>
      </p:sp>
    </p:spTree>
    <p:extLst>
      <p:ext uri="{BB962C8B-B14F-4D97-AF65-F5344CB8AC3E}">
        <p14:creationId xmlns:p14="http://schemas.microsoft.com/office/powerpoint/2010/main" val="2322157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800B3-BEEB-D97F-7B83-5630AAB0094F}"/>
              </a:ext>
            </a:extLst>
          </p:cNvPr>
          <p:cNvSpPr>
            <a:spLocks noGrp="1"/>
          </p:cNvSpPr>
          <p:nvPr>
            <p:ph type="title"/>
          </p:nvPr>
        </p:nvSpPr>
        <p:spPr>
          <a:xfrm>
            <a:off x="457200" y="50288"/>
            <a:ext cx="8229600" cy="635512"/>
          </a:xfrm>
        </p:spPr>
        <p:txBody>
          <a:bodyPr>
            <a:normAutofit/>
          </a:bodyPr>
          <a:lstStyle/>
          <a:p>
            <a:r>
              <a:rPr lang="en-US" sz="3200" u="sng" dirty="0"/>
              <a:t>Table of Contents</a:t>
            </a:r>
          </a:p>
        </p:txBody>
      </p:sp>
      <p:graphicFrame>
        <p:nvGraphicFramePr>
          <p:cNvPr id="11" name="Content Placeholder 10">
            <a:extLst>
              <a:ext uri="{FF2B5EF4-FFF2-40B4-BE49-F238E27FC236}">
                <a16:creationId xmlns:a16="http://schemas.microsoft.com/office/drawing/2014/main" id="{9870E226-AAD2-1BF1-EA94-A9562CC05F8D}"/>
              </a:ext>
            </a:extLst>
          </p:cNvPr>
          <p:cNvGraphicFramePr>
            <a:graphicFrameLocks noGrp="1"/>
          </p:cNvGraphicFramePr>
          <p:nvPr>
            <p:ph idx="1"/>
            <p:extLst>
              <p:ext uri="{D42A27DB-BD31-4B8C-83A1-F6EECF244321}">
                <p14:modId xmlns:p14="http://schemas.microsoft.com/office/powerpoint/2010/main" val="963286793"/>
              </p:ext>
            </p:extLst>
          </p:nvPr>
        </p:nvGraphicFramePr>
        <p:xfrm>
          <a:off x="152400" y="808405"/>
          <a:ext cx="8839200" cy="3655568"/>
        </p:xfrm>
        <a:graphic>
          <a:graphicData uri="http://schemas.openxmlformats.org/drawingml/2006/table">
            <a:tbl>
              <a:tblPr/>
              <a:tblGrid>
                <a:gridCol w="1981200">
                  <a:extLst>
                    <a:ext uri="{9D8B030D-6E8A-4147-A177-3AD203B41FA5}">
                      <a16:colId xmlns:a16="http://schemas.microsoft.com/office/drawing/2014/main" val="1444715081"/>
                    </a:ext>
                  </a:extLst>
                </a:gridCol>
                <a:gridCol w="6858000">
                  <a:extLst>
                    <a:ext uri="{9D8B030D-6E8A-4147-A177-3AD203B41FA5}">
                      <a16:colId xmlns:a16="http://schemas.microsoft.com/office/drawing/2014/main" val="3268971063"/>
                    </a:ext>
                  </a:extLst>
                </a:gridCol>
              </a:tblGrid>
              <a:tr h="260096">
                <a:tc>
                  <a:txBody>
                    <a:bodyPr/>
                    <a:lstStyle/>
                    <a:p>
                      <a:r>
                        <a:rPr lang="en-US" sz="1800" b="1" u="sng" dirty="0"/>
                        <a:t>Slide</a:t>
                      </a:r>
                    </a:p>
                  </a:txBody>
                  <a:tcPr marL="52832" marR="52832" marT="26416" marB="26416" anchor="ctr">
                    <a:lnL>
                      <a:noFill/>
                    </a:lnL>
                    <a:lnR>
                      <a:noFill/>
                    </a:lnR>
                    <a:lnT>
                      <a:noFill/>
                    </a:lnT>
                    <a:lnB>
                      <a:noFill/>
                    </a:lnB>
                    <a:noFill/>
                  </a:tcPr>
                </a:tc>
                <a:tc>
                  <a:txBody>
                    <a:bodyPr/>
                    <a:lstStyle/>
                    <a:p>
                      <a:r>
                        <a:rPr lang="en-US" sz="1800" b="1" u="sng" dirty="0"/>
                        <a:t>Section Title</a:t>
                      </a:r>
                    </a:p>
                  </a:txBody>
                  <a:tcPr marL="52832" marR="52832" marT="26416" marB="26416" anchor="ctr">
                    <a:lnL>
                      <a:noFill/>
                    </a:lnL>
                    <a:lnR>
                      <a:noFill/>
                    </a:lnR>
                    <a:lnT>
                      <a:noFill/>
                    </a:lnT>
                    <a:lnB>
                      <a:noFill/>
                    </a:lnB>
                    <a:noFill/>
                  </a:tcPr>
                </a:tc>
                <a:extLst>
                  <a:ext uri="{0D108BD9-81ED-4DB2-BD59-A6C34878D82A}">
                    <a16:rowId xmlns:a16="http://schemas.microsoft.com/office/drawing/2014/main" val="272775194"/>
                  </a:ext>
                </a:extLst>
              </a:tr>
              <a:tr h="455168">
                <a:tc>
                  <a:txBody>
                    <a:bodyPr/>
                    <a:lstStyle/>
                    <a:p>
                      <a:r>
                        <a:rPr lang="en-US" sz="1800" dirty="0"/>
                        <a:t>3</a:t>
                      </a:r>
                    </a:p>
                  </a:txBody>
                  <a:tcPr marL="52832" marR="52832" marT="26416" marB="26416" anchor="ctr">
                    <a:lnL>
                      <a:noFill/>
                    </a:lnL>
                    <a:lnR>
                      <a:noFill/>
                    </a:lnR>
                    <a:lnT>
                      <a:noFill/>
                    </a:lnT>
                    <a:lnB>
                      <a:noFill/>
                    </a:lnB>
                    <a:noFill/>
                  </a:tcPr>
                </a:tc>
                <a:tc>
                  <a:txBody>
                    <a:bodyPr/>
                    <a:lstStyle/>
                    <a:p>
                      <a:r>
                        <a:rPr lang="en-US" sz="1800" dirty="0"/>
                        <a:t>Transition to New SREC Application Portal</a:t>
                      </a:r>
                    </a:p>
                  </a:txBody>
                  <a:tcPr marL="52832" marR="52832" marT="26416" marB="26416" anchor="ctr">
                    <a:lnL>
                      <a:noFill/>
                    </a:lnL>
                    <a:lnR>
                      <a:noFill/>
                    </a:lnR>
                    <a:lnT>
                      <a:noFill/>
                    </a:lnT>
                    <a:lnB>
                      <a:noFill/>
                    </a:lnB>
                    <a:noFill/>
                  </a:tcPr>
                </a:tc>
                <a:extLst>
                  <a:ext uri="{0D108BD9-81ED-4DB2-BD59-A6C34878D82A}">
                    <a16:rowId xmlns:a16="http://schemas.microsoft.com/office/drawing/2014/main" val="2109940150"/>
                  </a:ext>
                </a:extLst>
              </a:tr>
              <a:tr h="260096">
                <a:tc>
                  <a:txBody>
                    <a:bodyPr/>
                    <a:lstStyle/>
                    <a:p>
                      <a:r>
                        <a:rPr lang="en-US" sz="1800" dirty="0"/>
                        <a:t>4</a:t>
                      </a:r>
                    </a:p>
                  </a:txBody>
                  <a:tcPr marL="52832" marR="52832" marT="26416" marB="26416" anchor="ctr">
                    <a:lnL>
                      <a:noFill/>
                    </a:lnL>
                    <a:lnR>
                      <a:noFill/>
                    </a:lnR>
                    <a:lnT>
                      <a:noFill/>
                    </a:lnT>
                    <a:lnB>
                      <a:noFill/>
                    </a:lnB>
                    <a:noFill/>
                  </a:tcPr>
                </a:tc>
                <a:tc>
                  <a:txBody>
                    <a:bodyPr/>
                    <a:lstStyle/>
                    <a:p>
                      <a:r>
                        <a:rPr lang="en-US" sz="1800" dirty="0"/>
                        <a:t>Overview of the Updated SREC Application Process</a:t>
                      </a:r>
                    </a:p>
                  </a:txBody>
                  <a:tcPr marL="52832" marR="52832" marT="26416" marB="26416" anchor="ctr">
                    <a:lnL>
                      <a:noFill/>
                    </a:lnL>
                    <a:lnR>
                      <a:noFill/>
                    </a:lnR>
                    <a:lnT>
                      <a:noFill/>
                    </a:lnT>
                    <a:lnB>
                      <a:noFill/>
                    </a:lnB>
                    <a:noFill/>
                  </a:tcPr>
                </a:tc>
                <a:extLst>
                  <a:ext uri="{0D108BD9-81ED-4DB2-BD59-A6C34878D82A}">
                    <a16:rowId xmlns:a16="http://schemas.microsoft.com/office/drawing/2014/main" val="693967038"/>
                  </a:ext>
                </a:extLst>
              </a:tr>
              <a:tr h="455168">
                <a:tc>
                  <a:txBody>
                    <a:bodyPr/>
                    <a:lstStyle/>
                    <a:p>
                      <a:r>
                        <a:rPr lang="en-US" sz="1800" dirty="0"/>
                        <a:t>5</a:t>
                      </a:r>
                    </a:p>
                  </a:txBody>
                  <a:tcPr marL="52832" marR="52832" marT="26416" marB="26416" anchor="ctr">
                    <a:lnL>
                      <a:noFill/>
                    </a:lnL>
                    <a:lnR>
                      <a:noFill/>
                    </a:lnR>
                    <a:lnT>
                      <a:noFill/>
                    </a:lnT>
                    <a:lnB>
                      <a:noFill/>
                    </a:lnB>
                    <a:noFill/>
                  </a:tcPr>
                </a:tc>
                <a:tc>
                  <a:txBody>
                    <a:bodyPr/>
                    <a:lstStyle/>
                    <a:p>
                      <a:r>
                        <a:rPr lang="en-US" sz="1800" dirty="0"/>
                        <a:t>Required Documentation</a:t>
                      </a:r>
                    </a:p>
                  </a:txBody>
                  <a:tcPr marL="52832" marR="52832" marT="26416" marB="26416" anchor="ctr">
                    <a:lnL>
                      <a:noFill/>
                    </a:lnL>
                    <a:lnR>
                      <a:noFill/>
                    </a:lnR>
                    <a:lnT>
                      <a:noFill/>
                    </a:lnT>
                    <a:lnB>
                      <a:noFill/>
                    </a:lnB>
                    <a:noFill/>
                  </a:tcPr>
                </a:tc>
                <a:extLst>
                  <a:ext uri="{0D108BD9-81ED-4DB2-BD59-A6C34878D82A}">
                    <a16:rowId xmlns:a16="http://schemas.microsoft.com/office/drawing/2014/main" val="4067983526"/>
                  </a:ext>
                </a:extLst>
              </a:tr>
              <a:tr h="260096">
                <a:tc>
                  <a:txBody>
                    <a:bodyPr/>
                    <a:lstStyle/>
                    <a:p>
                      <a:r>
                        <a:rPr lang="en-US" sz="1800" dirty="0"/>
                        <a:t>6</a:t>
                      </a:r>
                    </a:p>
                  </a:txBody>
                  <a:tcPr marL="52832" marR="52832" marT="26416" marB="26416" anchor="ctr">
                    <a:lnL>
                      <a:noFill/>
                    </a:lnL>
                    <a:lnR>
                      <a:noFill/>
                    </a:lnR>
                    <a:lnT>
                      <a:noFill/>
                    </a:lnT>
                    <a:lnB>
                      <a:noFill/>
                    </a:lnB>
                    <a:noFill/>
                  </a:tcPr>
                </a:tc>
                <a:tc>
                  <a:txBody>
                    <a:bodyPr/>
                    <a:lstStyle/>
                    <a:p>
                      <a:r>
                        <a:rPr lang="en-US" sz="1800" dirty="0"/>
                        <a:t>Common Application Errors to Avoid</a:t>
                      </a:r>
                    </a:p>
                  </a:txBody>
                  <a:tcPr marL="52832" marR="52832" marT="26416" marB="26416" anchor="ctr">
                    <a:lnL>
                      <a:noFill/>
                    </a:lnL>
                    <a:lnR>
                      <a:noFill/>
                    </a:lnR>
                    <a:lnT>
                      <a:noFill/>
                    </a:lnT>
                    <a:lnB>
                      <a:noFill/>
                    </a:lnB>
                    <a:noFill/>
                  </a:tcPr>
                </a:tc>
                <a:extLst>
                  <a:ext uri="{0D108BD9-81ED-4DB2-BD59-A6C34878D82A}">
                    <a16:rowId xmlns:a16="http://schemas.microsoft.com/office/drawing/2014/main" val="649955661"/>
                  </a:ext>
                </a:extLst>
              </a:tr>
              <a:tr h="260096">
                <a:tc>
                  <a:txBody>
                    <a:bodyPr/>
                    <a:lstStyle/>
                    <a:p>
                      <a:r>
                        <a:rPr lang="en-US" sz="1800" dirty="0"/>
                        <a:t>7</a:t>
                      </a:r>
                    </a:p>
                  </a:txBody>
                  <a:tcPr marL="52832" marR="52832" marT="26416" marB="26416" anchor="ctr">
                    <a:lnL>
                      <a:noFill/>
                    </a:lnL>
                    <a:lnR>
                      <a:noFill/>
                    </a:lnR>
                    <a:lnT>
                      <a:noFill/>
                    </a:lnT>
                    <a:lnB>
                      <a:noFill/>
                    </a:lnB>
                    <a:noFill/>
                  </a:tcPr>
                </a:tc>
                <a:tc>
                  <a:txBody>
                    <a:bodyPr/>
                    <a:lstStyle/>
                    <a:p>
                      <a:r>
                        <a:rPr lang="en-US" sz="1800" dirty="0"/>
                        <a:t>Next Steps After Certification</a:t>
                      </a:r>
                    </a:p>
                  </a:txBody>
                  <a:tcPr marL="52832" marR="52832" marT="26416" marB="26416" anchor="ctr">
                    <a:lnL>
                      <a:noFill/>
                    </a:lnL>
                    <a:lnR>
                      <a:noFill/>
                    </a:lnR>
                    <a:lnT>
                      <a:noFill/>
                    </a:lnT>
                    <a:lnB>
                      <a:noFill/>
                    </a:lnB>
                    <a:noFill/>
                  </a:tcPr>
                </a:tc>
                <a:extLst>
                  <a:ext uri="{0D108BD9-81ED-4DB2-BD59-A6C34878D82A}">
                    <a16:rowId xmlns:a16="http://schemas.microsoft.com/office/drawing/2014/main" val="2579779838"/>
                  </a:ext>
                </a:extLst>
              </a:tr>
              <a:tr h="260096">
                <a:tc>
                  <a:txBody>
                    <a:bodyPr/>
                    <a:lstStyle/>
                    <a:p>
                      <a:r>
                        <a:rPr lang="en-US" sz="1800" dirty="0"/>
                        <a:t>8</a:t>
                      </a:r>
                    </a:p>
                  </a:txBody>
                  <a:tcPr marL="52832" marR="52832" marT="26416" marB="26416" anchor="ctr">
                    <a:lnL>
                      <a:noFill/>
                    </a:lnL>
                    <a:lnR>
                      <a:noFill/>
                    </a:lnR>
                    <a:lnT>
                      <a:noFill/>
                    </a:lnT>
                    <a:lnB>
                      <a:noFill/>
                    </a:lnB>
                    <a:noFill/>
                  </a:tcPr>
                </a:tc>
                <a:tc>
                  <a:txBody>
                    <a:bodyPr/>
                    <a:lstStyle/>
                    <a:p>
                      <a:r>
                        <a:rPr lang="en-US" sz="1800" dirty="0"/>
                        <a:t>Frequently Asked Questions</a:t>
                      </a:r>
                    </a:p>
                  </a:txBody>
                  <a:tcPr marL="52832" marR="52832" marT="26416" marB="26416" anchor="ctr">
                    <a:lnL>
                      <a:noFill/>
                    </a:lnL>
                    <a:lnR>
                      <a:noFill/>
                    </a:lnR>
                    <a:lnT>
                      <a:noFill/>
                    </a:lnT>
                    <a:lnB>
                      <a:noFill/>
                    </a:lnB>
                    <a:noFill/>
                  </a:tcPr>
                </a:tc>
                <a:extLst>
                  <a:ext uri="{0D108BD9-81ED-4DB2-BD59-A6C34878D82A}">
                    <a16:rowId xmlns:a16="http://schemas.microsoft.com/office/drawing/2014/main" val="3589718514"/>
                  </a:ext>
                </a:extLst>
              </a:tr>
              <a:tr h="260096">
                <a:tc>
                  <a:txBody>
                    <a:bodyPr/>
                    <a:lstStyle/>
                    <a:p>
                      <a:r>
                        <a:rPr lang="en-US" sz="1800" dirty="0"/>
                        <a:t>12</a:t>
                      </a:r>
                    </a:p>
                  </a:txBody>
                  <a:tcPr marL="52832" marR="52832" marT="26416" marB="26416" anchor="ctr">
                    <a:lnL>
                      <a:noFill/>
                    </a:lnL>
                    <a:lnR>
                      <a:noFill/>
                    </a:lnR>
                    <a:lnT>
                      <a:noFill/>
                    </a:lnT>
                    <a:lnB>
                      <a:noFill/>
                    </a:lnB>
                    <a:noFill/>
                  </a:tcPr>
                </a:tc>
                <a:tc>
                  <a:txBody>
                    <a:bodyPr/>
                    <a:lstStyle/>
                    <a:p>
                      <a:r>
                        <a:rPr lang="en-US" sz="1800" dirty="0"/>
                        <a:t>Glossary</a:t>
                      </a:r>
                    </a:p>
                  </a:txBody>
                  <a:tcPr marL="52832" marR="52832" marT="26416" marB="26416" anchor="ctr">
                    <a:lnL>
                      <a:noFill/>
                    </a:lnL>
                    <a:lnR>
                      <a:noFill/>
                    </a:lnR>
                    <a:lnT>
                      <a:noFill/>
                    </a:lnT>
                    <a:lnB>
                      <a:noFill/>
                    </a:lnB>
                    <a:noFill/>
                  </a:tcPr>
                </a:tc>
                <a:extLst>
                  <a:ext uri="{0D108BD9-81ED-4DB2-BD59-A6C34878D82A}">
                    <a16:rowId xmlns:a16="http://schemas.microsoft.com/office/drawing/2014/main" val="2719843047"/>
                  </a:ext>
                </a:extLst>
              </a:tr>
              <a:tr h="260096">
                <a:tc>
                  <a:txBody>
                    <a:bodyPr/>
                    <a:lstStyle/>
                    <a:p>
                      <a:r>
                        <a:rPr lang="en-US" sz="1800" dirty="0"/>
                        <a:t>13</a:t>
                      </a:r>
                    </a:p>
                  </a:txBody>
                  <a:tcPr marL="52832" marR="52832" marT="26416" marB="26416" anchor="ctr">
                    <a:lnL>
                      <a:noFill/>
                    </a:lnL>
                    <a:lnR>
                      <a:noFill/>
                    </a:lnR>
                    <a:lnT>
                      <a:noFill/>
                    </a:lnT>
                    <a:lnB>
                      <a:noFill/>
                    </a:lnB>
                    <a:noFill/>
                  </a:tcPr>
                </a:tc>
                <a:tc>
                  <a:txBody>
                    <a:bodyPr/>
                    <a:lstStyle/>
                    <a:p>
                      <a:r>
                        <a:rPr lang="en-US" sz="1800" dirty="0"/>
                        <a:t>Utility Contact Information</a:t>
                      </a:r>
                    </a:p>
                  </a:txBody>
                  <a:tcPr marL="52832" marR="52832" marT="26416" marB="26416" anchor="ctr">
                    <a:lnL>
                      <a:noFill/>
                    </a:lnL>
                    <a:lnR>
                      <a:noFill/>
                    </a:lnR>
                    <a:lnT>
                      <a:noFill/>
                    </a:lnT>
                    <a:lnB>
                      <a:noFill/>
                    </a:lnB>
                    <a:noFill/>
                  </a:tcPr>
                </a:tc>
                <a:extLst>
                  <a:ext uri="{0D108BD9-81ED-4DB2-BD59-A6C34878D82A}">
                    <a16:rowId xmlns:a16="http://schemas.microsoft.com/office/drawing/2014/main" val="3692443351"/>
                  </a:ext>
                </a:extLst>
              </a:tr>
              <a:tr h="455168">
                <a:tc>
                  <a:txBody>
                    <a:bodyPr/>
                    <a:lstStyle/>
                    <a:p>
                      <a:r>
                        <a:rPr lang="en-US" sz="1800" dirty="0"/>
                        <a:t>14</a:t>
                      </a:r>
                    </a:p>
                  </a:txBody>
                  <a:tcPr marL="52832" marR="52832" marT="26416" marB="26416" anchor="ctr">
                    <a:lnL>
                      <a:noFill/>
                    </a:lnL>
                    <a:lnR>
                      <a:noFill/>
                    </a:lnR>
                    <a:lnT>
                      <a:noFill/>
                    </a:lnT>
                    <a:lnB>
                      <a:noFill/>
                    </a:lnB>
                    <a:noFill/>
                  </a:tcPr>
                </a:tc>
                <a:tc>
                  <a:txBody>
                    <a:bodyPr/>
                    <a:lstStyle/>
                    <a:p>
                      <a:r>
                        <a:rPr lang="en-US" sz="1800" dirty="0"/>
                        <a:t>Resources &amp; User Guide Link</a:t>
                      </a:r>
                    </a:p>
                  </a:txBody>
                  <a:tcPr marL="52832" marR="52832" marT="26416" marB="26416" anchor="ctr">
                    <a:lnL>
                      <a:noFill/>
                    </a:lnL>
                    <a:lnR>
                      <a:noFill/>
                    </a:lnR>
                    <a:lnT>
                      <a:noFill/>
                    </a:lnT>
                    <a:lnB>
                      <a:noFill/>
                    </a:lnB>
                    <a:noFill/>
                  </a:tcPr>
                </a:tc>
                <a:extLst>
                  <a:ext uri="{0D108BD9-81ED-4DB2-BD59-A6C34878D82A}">
                    <a16:rowId xmlns:a16="http://schemas.microsoft.com/office/drawing/2014/main" val="635493460"/>
                  </a:ext>
                </a:extLst>
              </a:tr>
            </a:tbl>
          </a:graphicData>
        </a:graphic>
      </p:graphicFrame>
      <p:sp>
        <p:nvSpPr>
          <p:cNvPr id="4" name="Slide Number Placeholder 3">
            <a:extLst>
              <a:ext uri="{FF2B5EF4-FFF2-40B4-BE49-F238E27FC236}">
                <a16:creationId xmlns:a16="http://schemas.microsoft.com/office/drawing/2014/main" id="{7B4ACFC3-0637-709D-A765-A212941A8F4A}"/>
              </a:ext>
            </a:extLst>
          </p:cNvPr>
          <p:cNvSpPr>
            <a:spLocks noGrp="1"/>
          </p:cNvSpPr>
          <p:nvPr>
            <p:ph type="sldNum" sz="quarter" idx="12"/>
          </p:nvPr>
        </p:nvSpPr>
        <p:spPr/>
        <p:txBody>
          <a:bodyPr/>
          <a:lstStyle/>
          <a:p>
            <a:fld id="{3E7230D1-7A5D-4431-94E9-C99F3C495A2C}" type="slidenum">
              <a:rPr lang="en-US" smtClean="0"/>
              <a:t>2</a:t>
            </a:fld>
            <a:endParaRPr lang="en-US" dirty="0"/>
          </a:p>
        </p:txBody>
      </p:sp>
    </p:spTree>
    <p:extLst>
      <p:ext uri="{BB962C8B-B14F-4D97-AF65-F5344CB8AC3E}">
        <p14:creationId xmlns:p14="http://schemas.microsoft.com/office/powerpoint/2010/main" val="1282814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D29F4-CC57-3F67-D568-8D5790D17BB0}"/>
              </a:ext>
            </a:extLst>
          </p:cNvPr>
          <p:cNvSpPr>
            <a:spLocks noGrp="1"/>
          </p:cNvSpPr>
          <p:nvPr>
            <p:ph type="title"/>
          </p:nvPr>
        </p:nvSpPr>
        <p:spPr>
          <a:xfrm>
            <a:off x="457200" y="266700"/>
            <a:ext cx="8229600" cy="914400"/>
          </a:xfrm>
        </p:spPr>
        <p:txBody>
          <a:bodyPr>
            <a:normAutofit/>
          </a:bodyPr>
          <a:lstStyle/>
          <a:p>
            <a:r>
              <a:rPr lang="en-US" sz="3200" u="sng" dirty="0"/>
              <a:t>New SREC Application Portal</a:t>
            </a:r>
          </a:p>
        </p:txBody>
      </p:sp>
      <p:sp>
        <p:nvSpPr>
          <p:cNvPr id="3" name="Content Placeholder 2">
            <a:extLst>
              <a:ext uri="{FF2B5EF4-FFF2-40B4-BE49-F238E27FC236}">
                <a16:creationId xmlns:a16="http://schemas.microsoft.com/office/drawing/2014/main" id="{AD7753FA-7CB8-E48E-38B8-A807C8EF8BE7}"/>
              </a:ext>
            </a:extLst>
          </p:cNvPr>
          <p:cNvSpPr>
            <a:spLocks noGrp="1"/>
          </p:cNvSpPr>
          <p:nvPr>
            <p:ph idx="1"/>
          </p:nvPr>
        </p:nvSpPr>
        <p:spPr>
          <a:xfrm>
            <a:off x="457200" y="1447800"/>
            <a:ext cx="8229600" cy="3962399"/>
          </a:xfrm>
        </p:spPr>
        <p:txBody>
          <a:bodyPr>
            <a:normAutofit/>
          </a:bodyPr>
          <a:lstStyle/>
          <a:p>
            <a:pPr>
              <a:buNone/>
            </a:pPr>
            <a:r>
              <a:rPr lang="en-US" sz="2400" b="1" dirty="0"/>
              <a:t>Effective April 1, 2025:</a:t>
            </a:r>
            <a:br>
              <a:rPr lang="en-US" sz="2400" dirty="0"/>
            </a:br>
            <a:r>
              <a:rPr lang="en-US" sz="2400" dirty="0"/>
              <a:t>The Maryland PSC has transitioned to a new SREC Application Portal.</a:t>
            </a:r>
          </a:p>
          <a:p>
            <a:pPr>
              <a:buNone/>
            </a:pPr>
            <a:endParaRPr lang="en-US" sz="2400" b="1" dirty="0"/>
          </a:p>
          <a:p>
            <a:pPr>
              <a:buNone/>
            </a:pPr>
            <a:r>
              <a:rPr lang="en-US" sz="2400" b="1" dirty="0"/>
              <a:t>New Portal Access:</a:t>
            </a:r>
            <a:br>
              <a:rPr lang="en-US" sz="2400" dirty="0"/>
            </a:br>
            <a:r>
              <a:rPr lang="en-US" sz="2400" dirty="0"/>
              <a:t>Applicants must now submit all SREC applications through the updated portal: </a:t>
            </a:r>
            <a:r>
              <a:rPr lang="en-US" sz="2400" dirty="0">
                <a:solidFill>
                  <a:srgbClr val="FF9900"/>
                </a:solidFill>
                <a:hlinkClick r:id="rId2">
                  <a:extLst>
                    <a:ext uri="{A12FA001-AC4F-418D-AE19-62706E023703}">
                      <ahyp:hlinkClr xmlns:ahyp="http://schemas.microsoft.com/office/drawing/2018/hyperlinkcolor" val="tx"/>
                    </a:ext>
                  </a:extLst>
                </a:hlinkClick>
              </a:rPr>
              <a:t>www.pscrec.com</a:t>
            </a:r>
            <a:endParaRPr lang="en-US" sz="2400" dirty="0">
              <a:solidFill>
                <a:srgbClr val="FF9900"/>
              </a:solidFill>
            </a:endParaRPr>
          </a:p>
          <a:p>
            <a:pPr>
              <a:buNone/>
            </a:pPr>
            <a:endParaRPr lang="en-US" sz="2400" dirty="0"/>
          </a:p>
          <a:p>
            <a:pPr>
              <a:buNone/>
            </a:pPr>
            <a:r>
              <a:rPr lang="en-US" sz="2400" b="1" dirty="0"/>
              <a:t>PV Solar User Guide: </a:t>
            </a:r>
            <a:r>
              <a:rPr lang="en-US" sz="2400" dirty="0">
                <a:solidFill>
                  <a:srgbClr val="FF9900"/>
                </a:solidFill>
                <a:hlinkClick r:id="rId3">
                  <a:extLst>
                    <a:ext uri="{A12FA001-AC4F-418D-AE19-62706E023703}">
                      <ahyp:hlinkClr xmlns:ahyp="http://schemas.microsoft.com/office/drawing/2018/hyperlinkcolor" val="tx"/>
                    </a:ext>
                  </a:extLst>
                </a:hlinkClick>
              </a:rPr>
              <a:t>SREC Portal User Guide</a:t>
            </a:r>
            <a:endParaRPr lang="en-US" sz="2400" dirty="0">
              <a:solidFill>
                <a:srgbClr val="FF9900"/>
              </a:solidFill>
            </a:endParaRPr>
          </a:p>
          <a:p>
            <a:pPr>
              <a:buNone/>
            </a:pPr>
            <a:endParaRPr lang="en-US" sz="3000" dirty="0"/>
          </a:p>
          <a:p>
            <a:endParaRPr lang="en-US" dirty="0"/>
          </a:p>
        </p:txBody>
      </p:sp>
      <p:sp>
        <p:nvSpPr>
          <p:cNvPr id="4" name="Slide Number Placeholder 3">
            <a:extLst>
              <a:ext uri="{FF2B5EF4-FFF2-40B4-BE49-F238E27FC236}">
                <a16:creationId xmlns:a16="http://schemas.microsoft.com/office/drawing/2014/main" id="{BF39B7EB-08BF-A2BB-0CFF-79820EB41F4C}"/>
              </a:ext>
            </a:extLst>
          </p:cNvPr>
          <p:cNvSpPr>
            <a:spLocks noGrp="1"/>
          </p:cNvSpPr>
          <p:nvPr>
            <p:ph type="sldNum" sz="quarter" idx="12"/>
          </p:nvPr>
        </p:nvSpPr>
        <p:spPr/>
        <p:txBody>
          <a:bodyPr/>
          <a:lstStyle/>
          <a:p>
            <a:fld id="{3E7230D1-7A5D-4431-94E9-C99F3C495A2C}" type="slidenum">
              <a:rPr lang="en-US" smtClean="0"/>
              <a:t>3</a:t>
            </a:fld>
            <a:endParaRPr lang="en-US" dirty="0"/>
          </a:p>
        </p:txBody>
      </p:sp>
    </p:spTree>
    <p:extLst>
      <p:ext uri="{BB962C8B-B14F-4D97-AF65-F5344CB8AC3E}">
        <p14:creationId xmlns:p14="http://schemas.microsoft.com/office/powerpoint/2010/main" val="1943362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137"/>
            <a:ext cx="3429000" cy="533400"/>
          </a:xfrm>
        </p:spPr>
        <p:txBody>
          <a:bodyPr>
            <a:noAutofit/>
          </a:bodyPr>
          <a:lstStyle/>
          <a:p>
            <a:r>
              <a:rPr lang="en-US" u="sng" dirty="0"/>
              <a:t>Application Process Overview</a:t>
            </a:r>
          </a:p>
        </p:txBody>
      </p:sp>
      <p:sp>
        <p:nvSpPr>
          <p:cNvPr id="3" name="Text Placeholder 2"/>
          <p:cNvSpPr>
            <a:spLocks noGrp="1"/>
          </p:cNvSpPr>
          <p:nvPr>
            <p:ph type="body" sz="half" idx="2"/>
          </p:nvPr>
        </p:nvSpPr>
        <p:spPr>
          <a:xfrm>
            <a:off x="401294" y="723900"/>
            <a:ext cx="3380400" cy="5410200"/>
          </a:xfrm>
        </p:spPr>
        <p:txBody>
          <a:bodyPr>
            <a:normAutofit fontScale="92500" lnSpcReduction="10000"/>
          </a:bodyPr>
          <a:lstStyle/>
          <a:p>
            <a:pPr>
              <a:buNone/>
            </a:pPr>
            <a:r>
              <a:rPr lang="en-US" b="1" dirty="0"/>
              <a:t>Step 1: Complete System Installation</a:t>
            </a:r>
            <a:br>
              <a:rPr lang="en-US" dirty="0"/>
            </a:br>
            <a:r>
              <a:rPr lang="en-US" dirty="0"/>
              <a:t>Ensure your solar photovoltaic (PV) system is fully installed and operational.</a:t>
            </a:r>
          </a:p>
          <a:p>
            <a:pPr>
              <a:buNone/>
            </a:pPr>
            <a:endParaRPr lang="en-US" b="1" dirty="0"/>
          </a:p>
          <a:p>
            <a:pPr>
              <a:buNone/>
            </a:pPr>
            <a:r>
              <a:rPr lang="en-US" b="1" dirty="0"/>
              <a:t>Step 2: Obtain Certificate of Completion</a:t>
            </a:r>
            <a:br>
              <a:rPr lang="en-US" dirty="0"/>
            </a:br>
            <a:r>
              <a:rPr lang="en-US" dirty="0"/>
              <a:t>Contact your utility provider to complete the Interconnection Agreement and receive the Certificate of Completion.</a:t>
            </a:r>
          </a:p>
          <a:p>
            <a:pPr>
              <a:buNone/>
            </a:pPr>
            <a:endParaRPr lang="en-US" b="1" dirty="0"/>
          </a:p>
          <a:p>
            <a:pPr>
              <a:buNone/>
            </a:pPr>
            <a:r>
              <a:rPr lang="en-US" b="1" dirty="0"/>
              <a:t>Step 3: Register on the New Portal</a:t>
            </a:r>
            <a:br>
              <a:rPr lang="en-US" dirty="0"/>
            </a:br>
            <a:r>
              <a:rPr lang="en-US" dirty="0"/>
              <a:t>Visit </a:t>
            </a:r>
            <a:r>
              <a:rPr lang="en-US" dirty="0">
                <a:hlinkClick r:id="rId2"/>
              </a:rPr>
              <a:t>www.pscrec.com</a:t>
            </a:r>
            <a:r>
              <a:rPr lang="en-US" dirty="0"/>
              <a:t> to create a new account or log in.</a:t>
            </a:r>
          </a:p>
          <a:p>
            <a:pPr>
              <a:buNone/>
            </a:pPr>
            <a:endParaRPr lang="en-US" b="1" dirty="0"/>
          </a:p>
          <a:p>
            <a:pPr>
              <a:buNone/>
            </a:pPr>
            <a:r>
              <a:rPr lang="en-US" b="1" dirty="0"/>
              <a:t>Step 4: Submit Application</a:t>
            </a:r>
            <a:br>
              <a:rPr lang="en-US" dirty="0"/>
            </a:br>
            <a:r>
              <a:rPr lang="en-US" dirty="0"/>
              <a:t>Follow the portal's step-by-step instructions to submit your SREC application.</a:t>
            </a:r>
          </a:p>
          <a:p>
            <a:endParaRPr lang="en-US" b="1" dirty="0"/>
          </a:p>
          <a:p>
            <a:r>
              <a:rPr lang="en-US" b="1" dirty="0"/>
              <a:t>Step 5: Certification and SREC Management</a:t>
            </a:r>
          </a:p>
          <a:p>
            <a:r>
              <a:rPr lang="en-US" dirty="0"/>
              <a:t>Once certified by the Maryland PSC, you must register your facility with </a:t>
            </a:r>
            <a:r>
              <a:rPr lang="en-US" b="1" dirty="0"/>
              <a:t>PJM GATS</a:t>
            </a:r>
            <a:r>
              <a:rPr lang="en-US" dirty="0"/>
              <a:t> within </a:t>
            </a:r>
            <a:r>
              <a:rPr lang="en-US" b="1" dirty="0"/>
              <a:t>30 days</a:t>
            </a:r>
            <a:r>
              <a:rPr lang="en-US" dirty="0"/>
              <a:t>.</a:t>
            </a:r>
            <a:br>
              <a:rPr lang="en-US" dirty="0"/>
            </a:br>
            <a:endParaRPr lang="en-US" dirty="0"/>
          </a:p>
          <a:p>
            <a:r>
              <a:rPr lang="en-US" b="1" dirty="0"/>
              <a:t>All SREC tracking and management is done through the GATS system</a:t>
            </a:r>
            <a:r>
              <a:rPr lang="en-US" dirty="0"/>
              <a:t> to ensure compliance with Maryland’s Renewable Energy Portfolio Standard (COMAR 20.61.03.03).</a:t>
            </a:r>
          </a:p>
          <a:p>
            <a:r>
              <a:rPr lang="en-US" dirty="0"/>
              <a:t>👉 </a:t>
            </a:r>
            <a:r>
              <a:rPr lang="en-US" dirty="0">
                <a:hlinkClick r:id="rId3"/>
              </a:rPr>
              <a:t>www.pjm-eis.com</a:t>
            </a:r>
            <a:endParaRPr lang="en-US" dirty="0"/>
          </a:p>
        </p:txBody>
      </p:sp>
      <p:pic>
        <p:nvPicPr>
          <p:cNvPr id="410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8893" y="3169853"/>
            <a:ext cx="4064310" cy="248857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Down Arrow 6"/>
          <p:cNvSpPr/>
          <p:nvPr/>
        </p:nvSpPr>
        <p:spPr>
          <a:xfrm>
            <a:off x="6019800" y="2770337"/>
            <a:ext cx="473696"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4648200" y="4038600"/>
            <a:ext cx="3990000" cy="369332"/>
          </a:xfrm>
          <a:prstGeom prst="rect">
            <a:avLst/>
          </a:prstGeom>
          <a:noFill/>
        </p:spPr>
        <p:txBody>
          <a:bodyPr wrap="square" rtlCol="0">
            <a:spAutoFit/>
          </a:bodyPr>
          <a:lstStyle/>
          <a:p>
            <a:r>
              <a:rPr lang="en-US" b="1" dirty="0">
                <a:solidFill>
                  <a:srgbClr val="FFC000"/>
                </a:solidFill>
              </a:rPr>
              <a:t>Maryland Public Service Commission</a:t>
            </a:r>
          </a:p>
        </p:txBody>
      </p:sp>
      <p:sp>
        <p:nvSpPr>
          <p:cNvPr id="10" name="Slide Number Placeholder 9"/>
          <p:cNvSpPr>
            <a:spLocks noGrp="1"/>
          </p:cNvSpPr>
          <p:nvPr>
            <p:ph type="sldNum" sz="quarter" idx="12"/>
          </p:nvPr>
        </p:nvSpPr>
        <p:spPr/>
        <p:txBody>
          <a:bodyPr/>
          <a:lstStyle/>
          <a:p>
            <a:fld id="{3E7230D1-7A5D-4431-94E9-C99F3C495A2C}" type="slidenum">
              <a:rPr lang="en-US" smtClean="0"/>
              <a:t>4</a:t>
            </a:fld>
            <a:endParaRPr lang="en-US" dirty="0"/>
          </a:p>
        </p:txBody>
      </p:sp>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66859" y="152400"/>
            <a:ext cx="4088378" cy="247870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72111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E7230D1-7A5D-4431-94E9-C99F3C495A2C}" type="slidenum">
              <a:rPr lang="en-US" smtClean="0"/>
              <a:t>5</a:t>
            </a:fld>
            <a:endParaRPr lang="en-US" dirty="0"/>
          </a:p>
        </p:txBody>
      </p:sp>
      <p:sp>
        <p:nvSpPr>
          <p:cNvPr id="6" name="TextBox 5">
            <a:extLst>
              <a:ext uri="{FF2B5EF4-FFF2-40B4-BE49-F238E27FC236}">
                <a16:creationId xmlns:a16="http://schemas.microsoft.com/office/drawing/2014/main" id="{C5CCEA80-8485-5CA4-BF21-281DD3E99305}"/>
              </a:ext>
            </a:extLst>
          </p:cNvPr>
          <p:cNvSpPr txBox="1"/>
          <p:nvPr/>
        </p:nvSpPr>
        <p:spPr>
          <a:xfrm>
            <a:off x="1295400" y="10180"/>
            <a:ext cx="6553200" cy="584775"/>
          </a:xfrm>
          <a:prstGeom prst="rect">
            <a:avLst/>
          </a:prstGeom>
          <a:noFill/>
        </p:spPr>
        <p:txBody>
          <a:bodyPr wrap="square" rtlCol="0">
            <a:spAutoFit/>
          </a:bodyPr>
          <a:lstStyle/>
          <a:p>
            <a:pPr algn="ctr"/>
            <a:r>
              <a:rPr lang="en-US" sz="3200" b="1" u="sng" dirty="0"/>
              <a:t>Required Documentation</a:t>
            </a:r>
          </a:p>
        </p:txBody>
      </p:sp>
      <p:graphicFrame>
        <p:nvGraphicFramePr>
          <p:cNvPr id="7" name="Diagram 6">
            <a:extLst>
              <a:ext uri="{FF2B5EF4-FFF2-40B4-BE49-F238E27FC236}">
                <a16:creationId xmlns:a16="http://schemas.microsoft.com/office/drawing/2014/main" id="{F29B0211-3C69-3AAB-86B8-B76FCEF534AB}"/>
              </a:ext>
            </a:extLst>
          </p:cNvPr>
          <p:cNvGraphicFramePr/>
          <p:nvPr>
            <p:extLst>
              <p:ext uri="{D42A27DB-BD31-4B8C-83A1-F6EECF244321}">
                <p14:modId xmlns:p14="http://schemas.microsoft.com/office/powerpoint/2010/main" val="1021071828"/>
              </p:ext>
            </p:extLst>
          </p:nvPr>
        </p:nvGraphicFramePr>
        <p:xfrm>
          <a:off x="522338" y="594955"/>
          <a:ext cx="8099323"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6064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14400"/>
          </a:xfrm>
        </p:spPr>
        <p:txBody>
          <a:bodyPr>
            <a:normAutofit/>
          </a:bodyPr>
          <a:lstStyle/>
          <a:p>
            <a:r>
              <a:rPr lang="en-US" sz="3200" u="sng" dirty="0"/>
              <a:t>Common Application Errors to Avoid</a:t>
            </a:r>
            <a:endParaRPr lang="en-US" sz="3200" u="sng" dirty="0">
              <a:latin typeface="Times New Roman" panose="02020603050405020304" pitchFamily="18" charset="0"/>
            </a:endParaRPr>
          </a:p>
        </p:txBody>
      </p:sp>
      <p:sp>
        <p:nvSpPr>
          <p:cNvPr id="3" name="Content Placeholder 2"/>
          <p:cNvSpPr>
            <a:spLocks noGrp="1"/>
          </p:cNvSpPr>
          <p:nvPr>
            <p:ph idx="1"/>
          </p:nvPr>
        </p:nvSpPr>
        <p:spPr>
          <a:xfrm>
            <a:off x="457200" y="1600201"/>
            <a:ext cx="8229600" cy="4191000"/>
          </a:xfrm>
        </p:spPr>
        <p:txBody>
          <a:bodyPr>
            <a:normAutofit/>
          </a:bodyPr>
          <a:lstStyle/>
          <a:p>
            <a:r>
              <a:rPr lang="en-US" sz="1600" b="1" dirty="0"/>
              <a:t>Incomplete Certificate of Completion:</a:t>
            </a:r>
            <a:r>
              <a:rPr lang="en-US" sz="1600" dirty="0"/>
              <a:t> Ensure all fields are filled out and signatures are present.</a:t>
            </a:r>
          </a:p>
          <a:p>
            <a:endParaRPr lang="en-US" sz="1600" b="1" dirty="0"/>
          </a:p>
          <a:p>
            <a:r>
              <a:rPr lang="en-US" sz="1600" b="1" dirty="0"/>
              <a:t>Discrepancies Between Documents:</a:t>
            </a:r>
            <a:r>
              <a:rPr lang="en-US" sz="1600" dirty="0"/>
              <a:t> All information must match across the application and supporting documents (i.e., Certificate of Completion).</a:t>
            </a:r>
          </a:p>
          <a:p>
            <a:endParaRPr lang="en-US" sz="1600" b="1" dirty="0"/>
          </a:p>
          <a:p>
            <a:r>
              <a:rPr lang="en-US" sz="1600" b="1" dirty="0"/>
              <a:t>Incorrect System Capacity Reporting:</a:t>
            </a:r>
            <a:r>
              <a:rPr lang="en-US" sz="1600" dirty="0"/>
              <a:t> Report the system’s DC and AC capacity accurately as per the Certificate of Completion.</a:t>
            </a:r>
          </a:p>
          <a:p>
            <a:endParaRPr lang="en-US" sz="1600" b="1" dirty="0"/>
          </a:p>
          <a:p>
            <a:r>
              <a:rPr lang="en-US" sz="1600" b="1" dirty="0"/>
              <a:t>Expired Documents:</a:t>
            </a:r>
            <a:r>
              <a:rPr lang="en-US" sz="1600" dirty="0"/>
              <a:t> Ensure all certificates and documents are current and valid.</a:t>
            </a:r>
          </a:p>
          <a:p>
            <a:pPr marL="0" indent="0">
              <a:buNone/>
            </a:pPr>
            <a:endParaRPr lang="en-US" sz="1600" dirty="0"/>
          </a:p>
          <a:p>
            <a:pPr marL="0" indent="0">
              <a:buNone/>
            </a:pPr>
            <a:endParaRPr lang="en-US" sz="2000" dirty="0"/>
          </a:p>
          <a:p>
            <a:pPr marL="0" indent="0">
              <a:buNone/>
            </a:pPr>
            <a:r>
              <a:rPr lang="en-US" sz="1600" dirty="0"/>
              <a:t>If you have any questions related to the application process, please email </a:t>
            </a:r>
            <a:r>
              <a:rPr lang="en-US" sz="1600" dirty="0">
                <a:solidFill>
                  <a:srgbClr val="FF0000"/>
                </a:solidFill>
                <a:hlinkClick r:id="rId2"/>
              </a:rPr>
              <a:t>pvsolarapplication.application@maryland.gov</a:t>
            </a:r>
            <a:endParaRPr lang="en-US" sz="1600" dirty="0">
              <a:solidFill>
                <a:srgbClr val="FF0000"/>
              </a:solidFill>
            </a:endParaRPr>
          </a:p>
          <a:p>
            <a:pPr marL="0" indent="0">
              <a:buNone/>
            </a:pPr>
            <a:endParaRPr lang="en-US" sz="2400" dirty="0"/>
          </a:p>
        </p:txBody>
      </p:sp>
      <p:sp>
        <p:nvSpPr>
          <p:cNvPr id="8" name="Slide Number Placeholder 7"/>
          <p:cNvSpPr>
            <a:spLocks noGrp="1"/>
          </p:cNvSpPr>
          <p:nvPr>
            <p:ph type="sldNum" sz="quarter" idx="12"/>
          </p:nvPr>
        </p:nvSpPr>
        <p:spPr/>
        <p:txBody>
          <a:bodyPr/>
          <a:lstStyle/>
          <a:p>
            <a:fld id="{3E7230D1-7A5D-4431-94E9-C99F3C495A2C}" type="slidenum">
              <a:rPr lang="en-US" smtClean="0"/>
              <a:t>6</a:t>
            </a:fld>
            <a:endParaRPr lang="en-US" dirty="0"/>
          </a:p>
        </p:txBody>
      </p:sp>
    </p:spTree>
    <p:extLst>
      <p:ext uri="{BB962C8B-B14F-4D97-AF65-F5344CB8AC3E}">
        <p14:creationId xmlns:p14="http://schemas.microsoft.com/office/powerpoint/2010/main" val="3842393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4EB08-3AD4-E8B3-1E62-B738EADD9B45}"/>
              </a:ext>
            </a:extLst>
          </p:cNvPr>
          <p:cNvSpPr>
            <a:spLocks noGrp="1"/>
          </p:cNvSpPr>
          <p:nvPr>
            <p:ph type="title"/>
          </p:nvPr>
        </p:nvSpPr>
        <p:spPr>
          <a:xfrm>
            <a:off x="457200" y="266700"/>
            <a:ext cx="8229600" cy="914400"/>
          </a:xfrm>
        </p:spPr>
        <p:txBody>
          <a:bodyPr>
            <a:noAutofit/>
          </a:bodyPr>
          <a:lstStyle/>
          <a:p>
            <a:r>
              <a:rPr lang="en-US" sz="3200" u="sng" dirty="0"/>
              <a:t>Next Steps After Certification</a:t>
            </a:r>
            <a:br>
              <a:rPr lang="en-US" sz="3200" u="sng" dirty="0"/>
            </a:br>
            <a:endParaRPr lang="en-US" sz="3200" u="sng" dirty="0"/>
          </a:p>
        </p:txBody>
      </p:sp>
      <p:sp>
        <p:nvSpPr>
          <p:cNvPr id="3" name="Content Placeholder 2">
            <a:extLst>
              <a:ext uri="{FF2B5EF4-FFF2-40B4-BE49-F238E27FC236}">
                <a16:creationId xmlns:a16="http://schemas.microsoft.com/office/drawing/2014/main" id="{83535C08-7FA2-8AD9-8537-A87D55308B4A}"/>
              </a:ext>
            </a:extLst>
          </p:cNvPr>
          <p:cNvSpPr>
            <a:spLocks noGrp="1"/>
          </p:cNvSpPr>
          <p:nvPr>
            <p:ph idx="1"/>
          </p:nvPr>
        </p:nvSpPr>
        <p:spPr>
          <a:xfrm>
            <a:off x="457200" y="944418"/>
            <a:ext cx="8458200" cy="4740275"/>
          </a:xfrm>
        </p:spPr>
        <p:txBody>
          <a:bodyPr>
            <a:normAutofit fontScale="62500" lnSpcReduction="20000"/>
          </a:bodyPr>
          <a:lstStyle/>
          <a:p>
            <a:pPr lvl="0"/>
            <a:r>
              <a:rPr lang="en-US" sz="2500" b="1" dirty="0"/>
              <a:t>GATS Registration:</a:t>
            </a:r>
          </a:p>
          <a:p>
            <a:pPr marL="0" lvl="0" indent="0">
              <a:buNone/>
            </a:pPr>
            <a:br>
              <a:rPr lang="en-US" sz="2500" dirty="0"/>
            </a:br>
            <a:r>
              <a:rPr lang="en-US" sz="2500" dirty="0"/>
              <a:t>To begin earning and managing your SRECs, please ensure the following:</a:t>
            </a:r>
          </a:p>
          <a:p>
            <a:pPr lvl="1">
              <a:buFont typeface="Courier New" panose="02070309020205020404" pitchFamily="49" charset="0"/>
              <a:buChar char="o"/>
            </a:pPr>
            <a:r>
              <a:rPr lang="en-US" sz="2500" b="1" dirty="0"/>
              <a:t>Create a GATS Account</a:t>
            </a:r>
            <a:r>
              <a:rPr lang="en-US" sz="2500" dirty="0"/>
              <a:t>: Visit the PJM-EIS website at </a:t>
            </a:r>
            <a:r>
              <a:rPr lang="en-US" sz="2500" u="sng" dirty="0">
                <a:hlinkClick r:id="rId2"/>
              </a:rPr>
              <a:t>www.pjm-eis.com</a:t>
            </a:r>
            <a:r>
              <a:rPr lang="en-US" sz="2500" dirty="0"/>
              <a:t> and sign up for a GATS account.</a:t>
            </a:r>
          </a:p>
          <a:p>
            <a:pPr lvl="1">
              <a:buFont typeface="Courier New" panose="02070309020205020404" pitchFamily="49" charset="0"/>
              <a:buChar char="o"/>
            </a:pPr>
            <a:endParaRPr lang="en-US" sz="2500" b="1" dirty="0"/>
          </a:p>
          <a:p>
            <a:pPr lvl="1">
              <a:buFont typeface="Courier New" panose="02070309020205020404" pitchFamily="49" charset="0"/>
              <a:buChar char="o"/>
            </a:pPr>
            <a:r>
              <a:rPr lang="en-US" sz="2500" b="1" dirty="0"/>
              <a:t>Register your Facility in GATS</a:t>
            </a:r>
            <a:r>
              <a:rPr lang="en-US" sz="2500" dirty="0"/>
              <a:t>: Once logged in, navigate to the “Assets” section and click “Register Solar Photovoltaic Generator.” Enter your MD PSC Certification Number during registration.</a:t>
            </a:r>
          </a:p>
          <a:p>
            <a:pPr lvl="1">
              <a:buFont typeface="Courier New" panose="02070309020205020404" pitchFamily="49" charset="0"/>
              <a:buChar char="o"/>
            </a:pPr>
            <a:endParaRPr lang="en-US" sz="2500" b="1" dirty="0"/>
          </a:p>
          <a:p>
            <a:pPr lvl="1">
              <a:buFont typeface="Courier New" panose="02070309020205020404" pitchFamily="49" charset="0"/>
              <a:buChar char="o"/>
            </a:pPr>
            <a:r>
              <a:rPr lang="en-US" sz="2500" b="1" dirty="0"/>
              <a:t>Submit Meter Readings</a:t>
            </a:r>
            <a:r>
              <a:rPr lang="en-US" sz="2500" dirty="0"/>
              <a:t>: After successful registration, you can begin submitting monthly solar production readings to GATS. Your SRECs will be tracked and issued based on these readings.</a:t>
            </a:r>
          </a:p>
          <a:p>
            <a:pPr lvl="0"/>
            <a:endParaRPr lang="en-US" sz="2500" b="1" dirty="0"/>
          </a:p>
          <a:p>
            <a:pPr lvl="0"/>
            <a:r>
              <a:rPr lang="en-US" sz="2500" b="1" dirty="0"/>
              <a:t>Monitor SREC Status</a:t>
            </a:r>
            <a:r>
              <a:rPr lang="en-US" sz="2500" dirty="0"/>
              <a:t>: Once your system is registered, GATS will issue SRECs corresponding to the system's generation. SRECs will be issued </a:t>
            </a:r>
            <a:r>
              <a:rPr lang="en-US" sz="2500" b="1" dirty="0"/>
              <a:t>monthly</a:t>
            </a:r>
            <a:r>
              <a:rPr lang="en-US" sz="2500" dirty="0"/>
              <a:t> following the submission of verified meter readings. Be sure to monitor your account regularly for updates.</a:t>
            </a:r>
          </a:p>
          <a:p>
            <a:endParaRPr lang="en-US" sz="2500" b="1" dirty="0"/>
          </a:p>
          <a:p>
            <a:r>
              <a:rPr lang="en-US" sz="2500" b="1" dirty="0"/>
              <a:t>Compliance:</a:t>
            </a:r>
            <a:r>
              <a:rPr lang="en-US" sz="2500" dirty="0"/>
              <a:t> Ensure compliance with Maryland's Renewable Portfolio Standard (RPS) requirements.</a:t>
            </a:r>
          </a:p>
          <a:p>
            <a:endParaRPr lang="en-US" sz="2500" dirty="0"/>
          </a:p>
          <a:p>
            <a:endParaRPr lang="en-US" dirty="0"/>
          </a:p>
        </p:txBody>
      </p:sp>
      <p:sp>
        <p:nvSpPr>
          <p:cNvPr id="4" name="Slide Number Placeholder 3">
            <a:extLst>
              <a:ext uri="{FF2B5EF4-FFF2-40B4-BE49-F238E27FC236}">
                <a16:creationId xmlns:a16="http://schemas.microsoft.com/office/drawing/2014/main" id="{E2B730F4-4AD3-EFBB-A236-3F5ED3E99F46}"/>
              </a:ext>
            </a:extLst>
          </p:cNvPr>
          <p:cNvSpPr>
            <a:spLocks noGrp="1"/>
          </p:cNvSpPr>
          <p:nvPr>
            <p:ph type="sldNum" sz="quarter" idx="12"/>
          </p:nvPr>
        </p:nvSpPr>
        <p:spPr/>
        <p:txBody>
          <a:bodyPr/>
          <a:lstStyle/>
          <a:p>
            <a:fld id="{3E7230D1-7A5D-4431-94E9-C99F3C495A2C}" type="slidenum">
              <a:rPr lang="en-US" smtClean="0"/>
              <a:t>7</a:t>
            </a:fld>
            <a:endParaRPr lang="en-US" dirty="0"/>
          </a:p>
        </p:txBody>
      </p:sp>
    </p:spTree>
    <p:extLst>
      <p:ext uri="{BB962C8B-B14F-4D97-AF65-F5344CB8AC3E}">
        <p14:creationId xmlns:p14="http://schemas.microsoft.com/office/powerpoint/2010/main" val="15867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28600"/>
            <a:ext cx="8229600" cy="838200"/>
          </a:xfrm>
        </p:spPr>
        <p:txBody>
          <a:bodyPr>
            <a:normAutofit/>
          </a:bodyPr>
          <a:lstStyle/>
          <a:p>
            <a:r>
              <a:rPr lang="en-US" sz="3200" u="sng" dirty="0">
                <a:latin typeface="Times New Roman" panose="02020603050405020304" pitchFamily="18" charset="0"/>
              </a:rPr>
              <a:t>Frequently Asked Questions</a:t>
            </a:r>
          </a:p>
        </p:txBody>
      </p:sp>
      <p:sp>
        <p:nvSpPr>
          <p:cNvPr id="3" name="Content Placeholder 2"/>
          <p:cNvSpPr>
            <a:spLocks noGrp="1"/>
          </p:cNvSpPr>
          <p:nvPr>
            <p:ph sz="half" idx="1"/>
          </p:nvPr>
        </p:nvSpPr>
        <p:spPr>
          <a:xfrm>
            <a:off x="76200" y="874950"/>
            <a:ext cx="4724400" cy="5297249"/>
          </a:xfrm>
        </p:spPr>
        <p:txBody>
          <a:bodyPr>
            <a:noAutofit/>
          </a:bodyPr>
          <a:lstStyle/>
          <a:p>
            <a:pPr>
              <a:buFont typeface="Wingdings" panose="05000000000000000000" pitchFamily="2" charset="2"/>
              <a:buChar char="§"/>
            </a:pPr>
            <a:r>
              <a:rPr lang="en-US" sz="1400" b="1" dirty="0">
                <a:solidFill>
                  <a:schemeClr val="accent1"/>
                </a:solidFill>
              </a:rPr>
              <a:t>How can I obtain a Certificate of Completion?</a:t>
            </a:r>
          </a:p>
          <a:p>
            <a:pPr lvl="1">
              <a:buFont typeface="Wingdings" panose="05000000000000000000" pitchFamily="2" charset="2"/>
              <a:buChar char="§"/>
            </a:pPr>
            <a:r>
              <a:rPr lang="en-US" sz="1400" dirty="0"/>
              <a:t>The Certificate of Completion is issued by your utility provider. You will need to complete the applicable interconnection forms and return to the utility for their review and signature.</a:t>
            </a:r>
          </a:p>
          <a:p>
            <a:pPr>
              <a:buFont typeface="Wingdings" panose="05000000000000000000" pitchFamily="2" charset="2"/>
              <a:buChar char="§"/>
            </a:pPr>
            <a:endParaRPr lang="en-US" sz="1400" b="1" dirty="0">
              <a:solidFill>
                <a:schemeClr val="accent1"/>
              </a:solidFill>
            </a:endParaRPr>
          </a:p>
          <a:p>
            <a:pPr>
              <a:buFont typeface="Wingdings" panose="05000000000000000000" pitchFamily="2" charset="2"/>
              <a:buChar char="§"/>
            </a:pPr>
            <a:r>
              <a:rPr lang="en-US" sz="1400" b="1" dirty="0">
                <a:solidFill>
                  <a:schemeClr val="accent1"/>
                </a:solidFill>
              </a:rPr>
              <a:t>What is a Certificate of Good Standing and how can I obtain one?</a:t>
            </a:r>
          </a:p>
          <a:p>
            <a:pPr lvl="1">
              <a:buFont typeface="Wingdings" panose="05000000000000000000" pitchFamily="2" charset="2"/>
              <a:buChar char="§"/>
            </a:pPr>
            <a:r>
              <a:rPr lang="en-US" sz="1400" dirty="0"/>
              <a:t>A certificate provided by the Maryland Department of Assessment and Taxation, which verifies that a business entity is in “good standing,” and all documents and fees required by law to be submitted to the Department have been received, and that no other government agency has notified the Department that the entity is delinquent in tax payments. </a:t>
            </a:r>
          </a:p>
          <a:p>
            <a:pPr lvl="2">
              <a:buFont typeface="Wingdings" panose="05000000000000000000" pitchFamily="2" charset="2"/>
              <a:buChar char="§"/>
            </a:pPr>
            <a:r>
              <a:rPr lang="en-US" sz="1400" dirty="0">
                <a:hlinkClick r:id="rId2"/>
              </a:rPr>
              <a:t>Maryland Department of Assessments and Taxation</a:t>
            </a:r>
            <a:endParaRPr lang="en-US" sz="1400" dirty="0"/>
          </a:p>
          <a:p>
            <a:pPr>
              <a:buFont typeface="Wingdings" panose="05000000000000000000" pitchFamily="2" charset="2"/>
              <a:buChar char="§"/>
            </a:pPr>
            <a:endParaRPr lang="en-US" sz="1400" b="1" dirty="0">
              <a:solidFill>
                <a:schemeClr val="accent1"/>
              </a:solidFill>
            </a:endParaRPr>
          </a:p>
          <a:p>
            <a:pPr>
              <a:buFont typeface="Wingdings" panose="05000000000000000000" pitchFamily="2" charset="2"/>
              <a:buChar char="§"/>
            </a:pPr>
            <a:r>
              <a:rPr lang="en-US" sz="1400" b="1" dirty="0">
                <a:solidFill>
                  <a:schemeClr val="accent1"/>
                </a:solidFill>
              </a:rPr>
              <a:t>What is a letter order?</a:t>
            </a:r>
          </a:p>
          <a:p>
            <a:pPr lvl="1">
              <a:buFont typeface="Wingdings" panose="05000000000000000000" pitchFamily="2" charset="2"/>
              <a:buChar char="§"/>
            </a:pPr>
            <a:r>
              <a:rPr lang="en-US" sz="1400" dirty="0"/>
              <a:t>This is the certificate received upon the initial approval of the solar PV system. (Please see example on the bottom right)</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5059" y="1295400"/>
            <a:ext cx="3473824" cy="221061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123"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57685" y="3871887"/>
            <a:ext cx="3583550" cy="176843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 name="Slide Number Placeholder 8"/>
          <p:cNvSpPr>
            <a:spLocks noGrp="1"/>
          </p:cNvSpPr>
          <p:nvPr>
            <p:ph type="sldNum" sz="quarter" idx="12"/>
          </p:nvPr>
        </p:nvSpPr>
        <p:spPr/>
        <p:txBody>
          <a:bodyPr/>
          <a:lstStyle/>
          <a:p>
            <a:fld id="{3E7230D1-7A5D-4431-94E9-C99F3C495A2C}" type="slidenum">
              <a:rPr lang="en-US" smtClean="0"/>
              <a:t>8</a:t>
            </a:fld>
            <a:endParaRPr lang="en-US" dirty="0"/>
          </a:p>
        </p:txBody>
      </p:sp>
    </p:spTree>
    <p:extLst>
      <p:ext uri="{BB962C8B-B14F-4D97-AF65-F5344CB8AC3E}">
        <p14:creationId xmlns:p14="http://schemas.microsoft.com/office/powerpoint/2010/main" val="325484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normAutofit/>
          </a:bodyPr>
          <a:lstStyle/>
          <a:p>
            <a:r>
              <a:rPr lang="en-US" sz="3200" u="sng" dirty="0">
                <a:latin typeface="Times New Roman" panose="02020603050405020304" pitchFamily="18" charset="0"/>
              </a:rPr>
              <a:t>Frequently Asked Questions (cont’d)</a:t>
            </a:r>
            <a:endParaRPr lang="en-US" sz="3200" dirty="0">
              <a:latin typeface="Times New Roman" panose="02020603050405020304" pitchFamily="18" charset="0"/>
            </a:endParaRPr>
          </a:p>
        </p:txBody>
      </p:sp>
      <p:sp>
        <p:nvSpPr>
          <p:cNvPr id="3" name="Content Placeholder 2"/>
          <p:cNvSpPr>
            <a:spLocks noGrp="1"/>
          </p:cNvSpPr>
          <p:nvPr>
            <p:ph idx="1"/>
          </p:nvPr>
        </p:nvSpPr>
        <p:spPr>
          <a:xfrm>
            <a:off x="457200" y="1369291"/>
            <a:ext cx="8229600" cy="4419600"/>
          </a:xfrm>
        </p:spPr>
        <p:txBody>
          <a:bodyPr>
            <a:normAutofit/>
          </a:bodyPr>
          <a:lstStyle/>
          <a:p>
            <a:pPr>
              <a:buFont typeface="Wingdings" panose="05000000000000000000" pitchFamily="2" charset="2"/>
              <a:buChar char="§"/>
            </a:pPr>
            <a:r>
              <a:rPr lang="en-US" sz="1400" b="1" dirty="0">
                <a:solidFill>
                  <a:schemeClr val="accent1"/>
                </a:solidFill>
              </a:rPr>
              <a:t>What are Solar Renewable Energy Credits/ Certificates (SRECS)?</a:t>
            </a:r>
          </a:p>
          <a:p>
            <a:pPr lvl="1">
              <a:buFont typeface="Courier New" panose="02070309020205020404" pitchFamily="49" charset="0"/>
              <a:buChar char="o"/>
            </a:pPr>
            <a:r>
              <a:rPr lang="en-US" sz="1400" dirty="0"/>
              <a:t>SRECs represent 1 megawatt-hour of solar energy produced. In Maryland, system owners registered with the PSC and PJM GATS can earn and sell SRECs as part of the state’s Renewable Portfolio Standard (RPS) program.</a:t>
            </a:r>
            <a:endParaRPr lang="en-US" sz="1400" b="1" dirty="0">
              <a:solidFill>
                <a:schemeClr val="accent1"/>
              </a:solidFill>
            </a:endParaRPr>
          </a:p>
          <a:p>
            <a:pPr>
              <a:buFont typeface="Wingdings" panose="05000000000000000000" pitchFamily="2" charset="2"/>
              <a:buChar char="§"/>
            </a:pPr>
            <a:endParaRPr lang="en-US" sz="1400" b="1" dirty="0">
              <a:solidFill>
                <a:schemeClr val="accent1"/>
              </a:solidFill>
            </a:endParaRPr>
          </a:p>
          <a:p>
            <a:pPr>
              <a:buFont typeface="Wingdings" panose="05000000000000000000" pitchFamily="2" charset="2"/>
              <a:buChar char="§"/>
            </a:pPr>
            <a:r>
              <a:rPr lang="en-US" sz="1400" b="1" dirty="0">
                <a:solidFill>
                  <a:schemeClr val="accent1"/>
                </a:solidFill>
              </a:rPr>
              <a:t>Where do I get solar renewable energy credits from?</a:t>
            </a:r>
          </a:p>
          <a:p>
            <a:pPr lvl="1">
              <a:buFont typeface="Courier New" panose="02070309020205020404" pitchFamily="49" charset="0"/>
              <a:buChar char="o"/>
            </a:pPr>
            <a:r>
              <a:rPr lang="en-US" sz="1400" dirty="0"/>
              <a:t>SRECs are issued through the </a:t>
            </a:r>
            <a:r>
              <a:rPr lang="en-US" sz="1400" b="1" dirty="0"/>
              <a:t>PJM Generation Attribute Tracking System (GATS)</a:t>
            </a:r>
            <a:r>
              <a:rPr lang="en-US" sz="1400" dirty="0"/>
              <a:t>, a regional registry that tracks solar energy generation. PJM is the grid operator and wholesale market administrator for Maryland. For more details, visit the </a:t>
            </a:r>
            <a:r>
              <a:rPr lang="en-US" sz="1400" dirty="0">
                <a:hlinkClick r:id="rId2"/>
              </a:rPr>
              <a:t>PJM GATS website</a:t>
            </a:r>
            <a:r>
              <a:rPr lang="en-US" sz="1400" dirty="0"/>
              <a:t>.</a:t>
            </a:r>
          </a:p>
          <a:p>
            <a:pPr lvl="1">
              <a:buFont typeface="Courier New" panose="02070309020205020404" pitchFamily="49" charset="0"/>
              <a:buChar char="o"/>
            </a:pPr>
            <a:endParaRPr lang="en-US" sz="1400" b="1" dirty="0">
              <a:solidFill>
                <a:schemeClr val="accent1"/>
              </a:solidFill>
            </a:endParaRPr>
          </a:p>
          <a:p>
            <a:pPr>
              <a:buFont typeface="Wingdings" panose="05000000000000000000" pitchFamily="2" charset="2"/>
              <a:buChar char="§"/>
            </a:pPr>
            <a:r>
              <a:rPr lang="en-US" sz="1400" b="1" dirty="0">
                <a:solidFill>
                  <a:schemeClr val="accent1"/>
                </a:solidFill>
              </a:rPr>
              <a:t>What is an aggregator?</a:t>
            </a:r>
          </a:p>
          <a:p>
            <a:pPr lvl="1">
              <a:buFont typeface="Courier New" panose="02070309020205020404" pitchFamily="49" charset="0"/>
              <a:buChar char="o"/>
            </a:pPr>
            <a:r>
              <a:rPr lang="en-US" sz="1400" dirty="0"/>
              <a:t>An aggregator is a third party that manages and trades renewable energy credits, like SRECs, on behalf of system owners.</a:t>
            </a:r>
          </a:p>
          <a:p>
            <a:pPr lvl="1">
              <a:buFont typeface="Courier New" panose="02070309020205020404" pitchFamily="49" charset="0"/>
              <a:buChar char="o"/>
            </a:pPr>
            <a:endParaRPr lang="en-US" sz="1400" dirty="0"/>
          </a:p>
          <a:p>
            <a:pPr>
              <a:buFont typeface="Wingdings" panose="05000000000000000000" pitchFamily="2" charset="2"/>
              <a:buChar char="§"/>
            </a:pPr>
            <a:r>
              <a:rPr lang="en-US" sz="1400" dirty="0"/>
              <a:t> </a:t>
            </a:r>
            <a:r>
              <a:rPr lang="en-US" sz="1400" b="1" dirty="0">
                <a:solidFill>
                  <a:schemeClr val="accent1"/>
                </a:solidFill>
              </a:rPr>
              <a:t>Could I obtain SRECs on my own?</a:t>
            </a:r>
          </a:p>
          <a:p>
            <a:pPr lvl="1">
              <a:buFont typeface="Courier New" panose="02070309020205020404" pitchFamily="49" charset="0"/>
              <a:buChar char="o"/>
            </a:pPr>
            <a:r>
              <a:rPr lang="en-US" sz="1400" dirty="0"/>
              <a:t>Yes! To do so, first certify your solar PV system with the Maryland Public Service Commission (PSC). Once approved, you’ll receive a certification number. Then, register your system with PJM GATS by following their procedures for registration at </a:t>
            </a:r>
            <a:r>
              <a:rPr lang="en-US" sz="1400" dirty="0">
                <a:hlinkClick r:id="rId3"/>
              </a:rPr>
              <a:t>https://www.pjm-eis.com/getting-started</a:t>
            </a:r>
          </a:p>
          <a:p>
            <a:pPr lvl="1"/>
            <a:endParaRPr lang="en-US" sz="1800" dirty="0"/>
          </a:p>
        </p:txBody>
      </p:sp>
      <p:sp>
        <p:nvSpPr>
          <p:cNvPr id="7" name="Slide Number Placeholder 6"/>
          <p:cNvSpPr>
            <a:spLocks noGrp="1"/>
          </p:cNvSpPr>
          <p:nvPr>
            <p:ph type="sldNum" sz="quarter" idx="12"/>
          </p:nvPr>
        </p:nvSpPr>
        <p:spPr/>
        <p:txBody>
          <a:bodyPr/>
          <a:lstStyle/>
          <a:p>
            <a:fld id="{3E7230D1-7A5D-4431-94E9-C99F3C495A2C}" type="slidenum">
              <a:rPr lang="en-US" smtClean="0"/>
              <a:t>9</a:t>
            </a:fld>
            <a:endParaRPr lang="en-US" dirty="0"/>
          </a:p>
        </p:txBody>
      </p:sp>
    </p:spTree>
    <p:extLst>
      <p:ext uri="{BB962C8B-B14F-4D97-AF65-F5344CB8AC3E}">
        <p14:creationId xmlns:p14="http://schemas.microsoft.com/office/powerpoint/2010/main" val="3515030847"/>
      </p:ext>
    </p:extLst>
  </p:cSld>
  <p:clrMapOvr>
    <a:masterClrMapping/>
  </p:clrMapOvr>
</p:sld>
</file>

<file path=ppt/theme/theme1.xml><?xml version="1.0" encoding="utf-8"?>
<a:theme xmlns:a="http://schemas.openxmlformats.org/drawingml/2006/main" name="PSC Theme">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PSC Theme</Template>
  <TotalTime>10461</TotalTime>
  <Words>1717</Words>
  <Application>Microsoft Office PowerPoint</Application>
  <PresentationFormat>On-screen Show (4:3)</PresentationFormat>
  <Paragraphs>156</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Courier New</vt:lpstr>
      <vt:lpstr>Times New Roman</vt:lpstr>
      <vt:lpstr>Wingdings</vt:lpstr>
      <vt:lpstr>PSC Theme</vt:lpstr>
      <vt:lpstr>Maryland Public Service Commission</vt:lpstr>
      <vt:lpstr>Table of Contents</vt:lpstr>
      <vt:lpstr>New SREC Application Portal</vt:lpstr>
      <vt:lpstr>Application Process Overview</vt:lpstr>
      <vt:lpstr>PowerPoint Presentation</vt:lpstr>
      <vt:lpstr>Common Application Errors to Avoid</vt:lpstr>
      <vt:lpstr>Next Steps After Certification </vt:lpstr>
      <vt:lpstr>Frequently Asked Questions</vt:lpstr>
      <vt:lpstr>Frequently Asked Questions (cont’d)</vt:lpstr>
      <vt:lpstr>PowerPoint Presentation</vt:lpstr>
      <vt:lpstr>Glossary:</vt:lpstr>
      <vt:lpstr>PowerPoint Presentation</vt:lpstr>
      <vt:lpstr>Maryland SREC Contact Directory</vt:lpstr>
      <vt:lpstr>PowerPoint Presentation</vt:lpstr>
    </vt:vector>
  </TitlesOfParts>
  <Company>psc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EmPOWER, Energy Efficiency, and Demand Response</dc:title>
  <dc:creator>Amanda Best</dc:creator>
  <cp:lastModifiedBy>Monique Savoy</cp:lastModifiedBy>
  <cp:revision>198</cp:revision>
  <dcterms:created xsi:type="dcterms:W3CDTF">2020-03-18T11:50:53Z</dcterms:created>
  <dcterms:modified xsi:type="dcterms:W3CDTF">2025-06-13T23:37:32Z</dcterms:modified>
</cp:coreProperties>
</file>